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58" r:id="rId7"/>
    <p:sldId id="259" r:id="rId8"/>
    <p:sldId id="260" r:id="rId9"/>
    <p:sldId id="261" r:id="rId10"/>
    <p:sldId id="262" r:id="rId11"/>
    <p:sldId id="263" r:id="rId12"/>
    <p:sldId id="264" r:id="rId13"/>
    <p:sldId id="265" r:id="rId14"/>
    <p:sldId id="266" r:id="rId15"/>
    <p:sldId id="277" r:id="rId16"/>
    <p:sldId id="267" r:id="rId17"/>
    <p:sldId id="269" r:id="rId18"/>
    <p:sldId id="270" r:id="rId19"/>
    <p:sldId id="271" r:id="rId20"/>
    <p:sldId id="272" r:id="rId21"/>
    <p:sldId id="273" r:id="rId22"/>
    <p:sldId id="274" r:id="rId23"/>
    <p:sldId id="275" r:id="rId24"/>
  </p:sldIdLst>
  <p:sldSz cx="12192000" cy="6858000"/>
  <p:notesSz cx="6858000" cy="9144000"/>
  <p:defaultTextStyle>
    <a:defPPr rtl="0">
      <a:defRPr lang="en-US"/>
    </a:defPPr>
    <a:lvl1pPr marL="0" algn="l" defTabSz="914400" rtl="0" eaLnBrk="1" latinLnBrk="0" hangingPunct="1">
      <a:defRPr lang="en-US" sz="1800" kern="1200">
        <a:solidFill>
          <a:schemeClr val="tx1"/>
        </a:solidFill>
        <a:latin typeface="+mn-lt"/>
        <a:ea typeface="+mn-ea"/>
        <a:cs typeface="+mn-cs"/>
      </a:defRPr>
    </a:lvl1pPr>
    <a:lvl2pPr marL="457200" algn="l" defTabSz="914400" rtl="0" eaLnBrk="1" latinLnBrk="0" hangingPunct="1">
      <a:defRPr lang="en-US" sz="1800" kern="1200">
        <a:solidFill>
          <a:schemeClr val="tx1"/>
        </a:solidFill>
        <a:latin typeface="+mn-lt"/>
        <a:ea typeface="+mn-ea"/>
        <a:cs typeface="+mn-cs"/>
      </a:defRPr>
    </a:lvl2pPr>
    <a:lvl3pPr marL="914400" algn="l" defTabSz="914400" rtl="0" eaLnBrk="1" latinLnBrk="0" hangingPunct="1">
      <a:defRPr lang="en-US" sz="1800" kern="1200">
        <a:solidFill>
          <a:schemeClr val="tx1"/>
        </a:solidFill>
        <a:latin typeface="+mn-lt"/>
        <a:ea typeface="+mn-ea"/>
        <a:cs typeface="+mn-cs"/>
      </a:defRPr>
    </a:lvl3pPr>
    <a:lvl4pPr marL="1371600" algn="l" defTabSz="914400" rtl="0" eaLnBrk="1" latinLnBrk="0" hangingPunct="1">
      <a:defRPr lang="en-US" sz="1800" kern="1200">
        <a:solidFill>
          <a:schemeClr val="tx1"/>
        </a:solidFill>
        <a:latin typeface="+mn-lt"/>
        <a:ea typeface="+mn-ea"/>
        <a:cs typeface="+mn-cs"/>
      </a:defRPr>
    </a:lvl4pPr>
    <a:lvl5pPr marL="1828800" algn="l" defTabSz="914400" rtl="0" eaLnBrk="1" latinLnBrk="0" hangingPunct="1">
      <a:defRPr lang="en-US" sz="1800" kern="1200">
        <a:solidFill>
          <a:schemeClr val="tx1"/>
        </a:solidFill>
        <a:latin typeface="+mn-lt"/>
        <a:ea typeface="+mn-ea"/>
        <a:cs typeface="+mn-cs"/>
      </a:defRPr>
    </a:lvl5pPr>
    <a:lvl6pPr marL="2286000" algn="l" defTabSz="914400" rtl="0" eaLnBrk="1" latinLnBrk="0" hangingPunct="1">
      <a:defRPr lang="en-US" sz="1800" kern="1200">
        <a:solidFill>
          <a:schemeClr val="tx1"/>
        </a:solidFill>
        <a:latin typeface="+mn-lt"/>
        <a:ea typeface="+mn-ea"/>
        <a:cs typeface="+mn-cs"/>
      </a:defRPr>
    </a:lvl6pPr>
    <a:lvl7pPr marL="2743200" algn="l" defTabSz="914400" rtl="0" eaLnBrk="1" latinLnBrk="0" hangingPunct="1">
      <a:defRPr lang="en-US" sz="1800" kern="1200">
        <a:solidFill>
          <a:schemeClr val="tx1"/>
        </a:solidFill>
        <a:latin typeface="+mn-lt"/>
        <a:ea typeface="+mn-ea"/>
        <a:cs typeface="+mn-cs"/>
      </a:defRPr>
    </a:lvl7pPr>
    <a:lvl8pPr marL="3200400" algn="l" defTabSz="914400" rtl="0" eaLnBrk="1" latinLnBrk="0" hangingPunct="1">
      <a:defRPr lang="en-US" sz="1800" kern="1200">
        <a:solidFill>
          <a:schemeClr val="tx1"/>
        </a:solidFill>
        <a:latin typeface="+mn-lt"/>
        <a:ea typeface="+mn-ea"/>
        <a:cs typeface="+mn-cs"/>
      </a:defRPr>
    </a:lvl8pPr>
    <a:lvl9pPr marL="3657600" algn="l" defTabSz="914400" rtl="0" eaLnBrk="1" latinLnBrk="0" hangingPunct="1">
      <a:defRPr lang="en-U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DACE94-0890-5341-A19F-0FDE13BEA7F7}" v="21" dt="2024-01-07T18:50:43.722"/>
    <p1510:client id="{79A5637D-546A-9B44-B925-2C1F7DC61DBE}" v="104" dt="2024-01-07T18:37:25.76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52" autoAdjust="0"/>
    <p:restoredTop sz="96128" autoAdjust="0"/>
  </p:normalViewPr>
  <p:slideViewPr>
    <p:cSldViewPr snapToGrid="0">
      <p:cViewPr varScale="1">
        <p:scale>
          <a:sx n="105" d="100"/>
          <a:sy n="105" d="100"/>
        </p:scale>
        <p:origin x="216" y="6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103" d="100"/>
          <a:sy n="103" d="100"/>
        </p:scale>
        <p:origin x="5346"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US" sz="1200"/>
            </a:lvl1pPr>
          </a:lstStyle>
          <a:p>
            <a:pPr rtl="0"/>
            <a:endParaRPr lang="fr-FR"/>
          </a:p>
        </p:txBody>
      </p:sp>
      <p:sp>
        <p:nvSpPr>
          <p:cNvPr id="3" name="Espace réservé de la date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US" sz="1200"/>
            </a:lvl1pPr>
          </a:lstStyle>
          <a:p>
            <a:pPr rtl="0"/>
            <a:fld id="{4D3A97BA-6711-49AD-AF73-F1F9395C09A1}" type="datetime1">
              <a:rPr lang="fr-FR" smtClean="0"/>
              <a:t>24/01/2024</a:t>
            </a:fld>
            <a:endParaRPr lang="fr-FR"/>
          </a:p>
        </p:txBody>
      </p:sp>
      <p:sp>
        <p:nvSpPr>
          <p:cNvPr id="4" name="Espace réservé du pied de page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US" sz="1200"/>
            </a:lvl1pPr>
          </a:lstStyle>
          <a:p>
            <a:pPr rtl="0"/>
            <a:endParaRPr lang="fr-FR"/>
          </a:p>
        </p:txBody>
      </p:sp>
      <p:sp>
        <p:nvSpPr>
          <p:cNvPr id="5" name="Espace réservé du numéro de diapositive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US" sz="1200"/>
            </a:lvl1pPr>
          </a:lstStyle>
          <a:p>
            <a:pPr rtl="0"/>
            <a:fld id="{37B95B5C-AE81-486B-8299-C690ADF087B7}" type="slidenum">
              <a:rPr lang="fr-FR" smtClean="0"/>
              <a:t>‹N°›</a:t>
            </a:fld>
            <a:endParaRPr lang="fr-FR"/>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US"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US" sz="1200"/>
            </a:lvl1pPr>
          </a:lstStyle>
          <a:p>
            <a:pPr rtl="0"/>
            <a:fld id="{30A1210D-CF35-4D47-9279-19B3063561DC}" type="datetime1">
              <a:rPr lang="fr-FR" noProof="0" smtClean="0"/>
              <a:t>24/01/2024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US"/>
            </a:defPP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US"/>
            </a:def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US"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US" sz="1200"/>
            </a:lvl1pPr>
          </a:lstStyle>
          <a:p>
            <a:pPr rtl="0"/>
            <a:fld id="{6922D2F8-28A7-48E8-ADD3-E9583D47D83D}" type="slidenum">
              <a:rPr lang="fr-FR" noProof="0" smtClean="0"/>
              <a:t>‹N°›</a:t>
            </a:fld>
            <a:endParaRPr lang="fr-FR" noProof="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US" sz="1200" kern="1200">
        <a:solidFill>
          <a:schemeClr val="tx1"/>
        </a:solidFill>
        <a:latin typeface="+mn-lt"/>
        <a:ea typeface="+mn-ea"/>
        <a:cs typeface="+mn-cs"/>
      </a:defRPr>
    </a:lvl1pPr>
    <a:lvl2pPr marL="457200" algn="l" defTabSz="914400" rtl="0" eaLnBrk="1" latinLnBrk="0" hangingPunct="1">
      <a:defRPr lang="en-US" sz="1200" kern="1200">
        <a:solidFill>
          <a:schemeClr val="tx1"/>
        </a:solidFill>
        <a:latin typeface="+mn-lt"/>
        <a:ea typeface="+mn-ea"/>
        <a:cs typeface="+mn-cs"/>
      </a:defRPr>
    </a:lvl2pPr>
    <a:lvl3pPr marL="914400" algn="l" defTabSz="914400" rtl="0" eaLnBrk="1" latinLnBrk="0" hangingPunct="1">
      <a:defRPr lang="en-US" sz="1200" kern="1200">
        <a:solidFill>
          <a:schemeClr val="tx1"/>
        </a:solidFill>
        <a:latin typeface="+mn-lt"/>
        <a:ea typeface="+mn-ea"/>
        <a:cs typeface="+mn-cs"/>
      </a:defRPr>
    </a:lvl3pPr>
    <a:lvl4pPr marL="1371600" algn="l" defTabSz="914400" rtl="0" eaLnBrk="1" latinLnBrk="0" hangingPunct="1">
      <a:defRPr lang="en-US" sz="1200" kern="1200">
        <a:solidFill>
          <a:schemeClr val="tx1"/>
        </a:solidFill>
        <a:latin typeface="+mn-lt"/>
        <a:ea typeface="+mn-ea"/>
        <a:cs typeface="+mn-cs"/>
      </a:defRPr>
    </a:lvl4pPr>
    <a:lvl5pPr marL="1828800" algn="l" defTabSz="914400" rtl="0" eaLnBrk="1" latinLnBrk="0" hangingPunct="1">
      <a:defRPr lang="en-US" sz="1200" kern="1200">
        <a:solidFill>
          <a:schemeClr val="tx1"/>
        </a:solidFill>
        <a:latin typeface="+mn-lt"/>
        <a:ea typeface="+mn-ea"/>
        <a:cs typeface="+mn-cs"/>
      </a:defRPr>
    </a:lvl5pPr>
    <a:lvl6pPr marL="2286000" algn="l" defTabSz="914400" rtl="0" eaLnBrk="1" latinLnBrk="0" hangingPunct="1">
      <a:defRPr lang="en-US" sz="1200" kern="1200">
        <a:solidFill>
          <a:schemeClr val="tx1"/>
        </a:solidFill>
        <a:latin typeface="+mn-lt"/>
        <a:ea typeface="+mn-ea"/>
        <a:cs typeface="+mn-cs"/>
      </a:defRPr>
    </a:lvl6pPr>
    <a:lvl7pPr marL="2743200" algn="l" defTabSz="914400" rtl="0" eaLnBrk="1" latinLnBrk="0" hangingPunct="1">
      <a:defRPr lang="en-US" sz="1200" kern="1200">
        <a:solidFill>
          <a:schemeClr val="tx1"/>
        </a:solidFill>
        <a:latin typeface="+mn-lt"/>
        <a:ea typeface="+mn-ea"/>
        <a:cs typeface="+mn-cs"/>
      </a:defRPr>
    </a:lvl7pPr>
    <a:lvl8pPr marL="3200400" algn="l" defTabSz="914400" rtl="0" eaLnBrk="1" latinLnBrk="0" hangingPunct="1">
      <a:defRPr lang="en-US" sz="1200" kern="1200">
        <a:solidFill>
          <a:schemeClr val="tx1"/>
        </a:solidFill>
        <a:latin typeface="+mn-lt"/>
        <a:ea typeface="+mn-ea"/>
        <a:cs typeface="+mn-cs"/>
      </a:defRPr>
    </a:lvl8pPr>
    <a:lvl9pPr marL="3657600" algn="l" defTabSz="914400" rtl="0" eaLnBrk="1" latinLnBrk="0" hangingPunct="1">
      <a:defRPr lang="en-U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a:t>
            </a:fld>
            <a:endParaRPr lang="fr-FR"/>
          </a:p>
        </p:txBody>
      </p:sp>
    </p:spTree>
    <p:extLst>
      <p:ext uri="{BB962C8B-B14F-4D97-AF65-F5344CB8AC3E}">
        <p14:creationId xmlns:p14="http://schemas.microsoft.com/office/powerpoint/2010/main" val="536086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10</a:t>
            </a:fld>
            <a:endParaRPr lang="fr-FR"/>
          </a:p>
        </p:txBody>
      </p:sp>
    </p:spTree>
    <p:extLst>
      <p:ext uri="{BB962C8B-B14F-4D97-AF65-F5344CB8AC3E}">
        <p14:creationId xmlns:p14="http://schemas.microsoft.com/office/powerpoint/2010/main" val="423243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11</a:t>
            </a:fld>
            <a:endParaRPr lang="fr-FR"/>
          </a:p>
        </p:txBody>
      </p:sp>
    </p:spTree>
    <p:extLst>
      <p:ext uri="{BB962C8B-B14F-4D97-AF65-F5344CB8AC3E}">
        <p14:creationId xmlns:p14="http://schemas.microsoft.com/office/powerpoint/2010/main" val="308400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12</a:t>
            </a:fld>
            <a:endParaRPr lang="fr-FR"/>
          </a:p>
        </p:txBody>
      </p:sp>
    </p:spTree>
    <p:extLst>
      <p:ext uri="{BB962C8B-B14F-4D97-AF65-F5344CB8AC3E}">
        <p14:creationId xmlns:p14="http://schemas.microsoft.com/office/powerpoint/2010/main" val="103982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13</a:t>
            </a:fld>
            <a:endParaRPr lang="fr-FR"/>
          </a:p>
        </p:txBody>
      </p:sp>
    </p:spTree>
    <p:extLst>
      <p:ext uri="{BB962C8B-B14F-4D97-AF65-F5344CB8AC3E}">
        <p14:creationId xmlns:p14="http://schemas.microsoft.com/office/powerpoint/2010/main" val="3575492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14</a:t>
            </a:fld>
            <a:endParaRPr lang="fr-FR"/>
          </a:p>
        </p:txBody>
      </p:sp>
    </p:spTree>
    <p:extLst>
      <p:ext uri="{BB962C8B-B14F-4D97-AF65-F5344CB8AC3E}">
        <p14:creationId xmlns:p14="http://schemas.microsoft.com/office/powerpoint/2010/main" val="1736893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15</a:t>
            </a:fld>
            <a:endParaRPr lang="fr-FR"/>
          </a:p>
        </p:txBody>
      </p:sp>
    </p:spTree>
    <p:extLst>
      <p:ext uri="{BB962C8B-B14F-4D97-AF65-F5344CB8AC3E}">
        <p14:creationId xmlns:p14="http://schemas.microsoft.com/office/powerpoint/2010/main" val="55208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16</a:t>
            </a:fld>
            <a:endParaRPr lang="fr-FR"/>
          </a:p>
        </p:txBody>
      </p:sp>
    </p:spTree>
    <p:extLst>
      <p:ext uri="{BB962C8B-B14F-4D97-AF65-F5344CB8AC3E}">
        <p14:creationId xmlns:p14="http://schemas.microsoft.com/office/powerpoint/2010/main" val="911847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17</a:t>
            </a:fld>
            <a:endParaRPr lang="fr-FR"/>
          </a:p>
        </p:txBody>
      </p:sp>
    </p:spTree>
    <p:extLst>
      <p:ext uri="{BB962C8B-B14F-4D97-AF65-F5344CB8AC3E}">
        <p14:creationId xmlns:p14="http://schemas.microsoft.com/office/powerpoint/2010/main" val="371652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18</a:t>
            </a:fld>
            <a:endParaRPr lang="fr-FR"/>
          </a:p>
        </p:txBody>
      </p:sp>
    </p:spTree>
    <p:extLst>
      <p:ext uri="{BB962C8B-B14F-4D97-AF65-F5344CB8AC3E}">
        <p14:creationId xmlns:p14="http://schemas.microsoft.com/office/powerpoint/2010/main" val="3907700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19</a:t>
            </a:fld>
            <a:endParaRPr lang="fr-FR"/>
          </a:p>
        </p:txBody>
      </p:sp>
    </p:spTree>
    <p:extLst>
      <p:ext uri="{BB962C8B-B14F-4D97-AF65-F5344CB8AC3E}">
        <p14:creationId xmlns:p14="http://schemas.microsoft.com/office/powerpoint/2010/main" val="2543761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2</a:t>
            </a:fld>
            <a:endParaRPr lang="fr-FR"/>
          </a:p>
        </p:txBody>
      </p:sp>
    </p:spTree>
    <p:extLst>
      <p:ext uri="{BB962C8B-B14F-4D97-AF65-F5344CB8AC3E}">
        <p14:creationId xmlns:p14="http://schemas.microsoft.com/office/powerpoint/2010/main" val="1530452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20</a:t>
            </a:fld>
            <a:endParaRPr lang="fr-FR"/>
          </a:p>
        </p:txBody>
      </p:sp>
    </p:spTree>
    <p:extLst>
      <p:ext uri="{BB962C8B-B14F-4D97-AF65-F5344CB8AC3E}">
        <p14:creationId xmlns:p14="http://schemas.microsoft.com/office/powerpoint/2010/main" val="1520430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3</a:t>
            </a:fld>
            <a:endParaRPr lang="fr-FR"/>
          </a:p>
        </p:txBody>
      </p:sp>
    </p:spTree>
    <p:extLst>
      <p:ext uri="{BB962C8B-B14F-4D97-AF65-F5344CB8AC3E}">
        <p14:creationId xmlns:p14="http://schemas.microsoft.com/office/powerpoint/2010/main" val="184958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r>
              <a:rPr lang="fr-FR" dirty="0" err="1"/>
              <a:t>Tabonnnnn</a:t>
            </a:r>
            <a:endParaRPr lang="fr-FR" dirty="0"/>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4</a:t>
            </a:fld>
            <a:endParaRPr lang="fr-FR"/>
          </a:p>
        </p:txBody>
      </p:sp>
    </p:spTree>
    <p:extLst>
      <p:ext uri="{BB962C8B-B14F-4D97-AF65-F5344CB8AC3E}">
        <p14:creationId xmlns:p14="http://schemas.microsoft.com/office/powerpoint/2010/main" val="340533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5</a:t>
            </a:fld>
            <a:endParaRPr lang="fr-FR"/>
          </a:p>
        </p:txBody>
      </p:sp>
    </p:spTree>
    <p:extLst>
      <p:ext uri="{BB962C8B-B14F-4D97-AF65-F5344CB8AC3E}">
        <p14:creationId xmlns:p14="http://schemas.microsoft.com/office/powerpoint/2010/main" val="420695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6</a:t>
            </a:fld>
            <a:endParaRPr lang="fr-FR"/>
          </a:p>
        </p:txBody>
      </p:sp>
    </p:spTree>
    <p:extLst>
      <p:ext uri="{BB962C8B-B14F-4D97-AF65-F5344CB8AC3E}">
        <p14:creationId xmlns:p14="http://schemas.microsoft.com/office/powerpoint/2010/main" val="2985279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7</a:t>
            </a:fld>
            <a:endParaRPr lang="fr-FR"/>
          </a:p>
        </p:txBody>
      </p:sp>
    </p:spTree>
    <p:extLst>
      <p:ext uri="{BB962C8B-B14F-4D97-AF65-F5344CB8AC3E}">
        <p14:creationId xmlns:p14="http://schemas.microsoft.com/office/powerpoint/2010/main" val="1828094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8</a:t>
            </a:fld>
            <a:endParaRPr lang="fr-FR"/>
          </a:p>
        </p:txBody>
      </p:sp>
    </p:spTree>
    <p:extLst>
      <p:ext uri="{BB962C8B-B14F-4D97-AF65-F5344CB8AC3E}">
        <p14:creationId xmlns:p14="http://schemas.microsoft.com/office/powerpoint/2010/main" val="2401718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en-US"/>
            </a:defPPr>
          </a:lstStyle>
          <a:p>
            <a:pPr rtl="0"/>
            <a:endParaRPr lang="fr-FR"/>
          </a:p>
        </p:txBody>
      </p:sp>
      <p:sp>
        <p:nvSpPr>
          <p:cNvPr id="4" name="Espace réservé du numéro de diapositive 3"/>
          <p:cNvSpPr>
            <a:spLocks noGrp="1"/>
          </p:cNvSpPr>
          <p:nvPr>
            <p:ph type="sldNum" sz="quarter" idx="5"/>
          </p:nvPr>
        </p:nvSpPr>
        <p:spPr/>
        <p:txBody>
          <a:bodyPr rtlCol="0"/>
          <a:lstStyle>
            <a:defPPr>
              <a:defRPr lang="en-US"/>
            </a:defPPr>
          </a:lstStyle>
          <a:p>
            <a:pPr rtl="0"/>
            <a:fld id="{6922D2F8-28A7-48E8-ADD3-E9583D47D83D}" type="slidenum">
              <a:rPr lang="fr-FR" smtClean="0"/>
              <a:t>9</a:t>
            </a:fld>
            <a:endParaRPr lang="fr-FR"/>
          </a:p>
        </p:txBody>
      </p:sp>
    </p:spTree>
    <p:extLst>
      <p:ext uri="{BB962C8B-B14F-4D97-AF65-F5344CB8AC3E}">
        <p14:creationId xmlns:p14="http://schemas.microsoft.com/office/powerpoint/2010/main" val="3897479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bg>
      <p:bgPr>
        <a:solidFill>
          <a:schemeClr val="accent1"/>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rtlCol="0" anchor="b"/>
          <a:lstStyle>
            <a:lvl1pPr>
              <a:defRPr lang="en-US" sz="4800" b="1" cap="all" spc="400" baseline="0">
                <a:solidFill>
                  <a:schemeClr val="accent6"/>
                </a:solidFill>
                <a:latin typeface="Century Gothic" panose="020B0502020202020204" pitchFamily="34" charset="0"/>
              </a:defRPr>
            </a:lvl1pPr>
          </a:lstStyle>
          <a:p>
            <a:pPr rtl="0"/>
            <a:r>
              <a:rPr lang="fr-FR" noProof="0" dirty="0"/>
              <a:t>Cliquez pour ajouter un titre</a:t>
            </a:r>
          </a:p>
        </p:txBody>
      </p:sp>
      <p:sp>
        <p:nvSpPr>
          <p:cNvPr id="14" name="Espace réservé du texte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rtlCol="0">
            <a:normAutofit/>
          </a:bodyPr>
          <a:lstStyle>
            <a:lvl1pPr marL="0" indent="0" algn="l">
              <a:buNone/>
              <a:defRPr lang="en-US" sz="1800" i="0">
                <a:solidFill>
                  <a:schemeClr val="bg1"/>
                </a:solidFill>
                <a:latin typeface="Calibri Light" panose="020F0302020204030204" pitchFamily="34" charset="0"/>
              </a:defRPr>
            </a:lvl1pPr>
          </a:lstStyle>
          <a:p>
            <a:pPr lvl="0" rtl="0"/>
            <a:r>
              <a:rPr lang="fr-FR" noProof="0" dirty="0"/>
              <a:t>Cliquez pour ajouter un sous-titre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des opportunités de marché">
    <p:spTree>
      <p:nvGrpSpPr>
        <p:cNvPr id="1" name=""/>
        <p:cNvGrpSpPr/>
        <p:nvPr/>
      </p:nvGrpSpPr>
      <p:grpSpPr>
        <a:xfrm>
          <a:off x="0" y="0"/>
          <a:ext cx="0" cy="0"/>
          <a:chOff x="0" y="0"/>
          <a:chExt cx="0" cy="0"/>
        </a:xfrm>
      </p:grpSpPr>
      <p:pic>
        <p:nvPicPr>
          <p:cNvPr id="37" name="Graphique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rtlCol="0"/>
          <a:lstStyle>
            <a:lvl1pPr algn="ct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25" name="Espace réservé du texte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rtlCol="0" anchor="ctr"/>
          <a:lstStyle>
            <a:lvl1pPr marL="0" indent="0" algn="l">
              <a:buNone/>
              <a:defRPr lang="en-US" sz="5400" b="1" cap="all" spc="400" baseline="0">
                <a:solidFill>
                  <a:schemeClr val="accent6"/>
                </a:solidFill>
                <a:latin typeface="Century Gothic" panose="020B0502020202020204" pitchFamily="34" charset="0"/>
              </a:defRPr>
            </a:lvl1pPr>
          </a:lstStyle>
          <a:p>
            <a:pPr lvl="0" rtl="0"/>
            <a:r>
              <a:rPr lang="fr-FR" noProof="0" dirty="0"/>
              <a:t>texte</a:t>
            </a:r>
          </a:p>
        </p:txBody>
      </p:sp>
      <p:sp>
        <p:nvSpPr>
          <p:cNvPr id="26" name="Espace réservé du texte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rtlCol="0"/>
          <a:lstStyle>
            <a:lvl1pPr marL="0" indent="0" algn="l">
              <a:buNone/>
              <a:defRPr lang="en-US" sz="1800" cap="none" spc="200" baseline="0">
                <a:solidFill>
                  <a:schemeClr val="bg1"/>
                </a:solidFill>
                <a:latin typeface="Calibri Light" panose="020F0302020204030204" pitchFamily="34" charset="0"/>
              </a:defRPr>
            </a:lvl1pPr>
          </a:lstStyle>
          <a:p>
            <a:pPr lvl="0" rtl="0"/>
            <a:r>
              <a:rPr lang="fr-FR" noProof="0" dirty="0"/>
              <a:t>Ajouter un sous-titre</a:t>
            </a:r>
          </a:p>
        </p:txBody>
      </p:sp>
      <p:sp>
        <p:nvSpPr>
          <p:cNvPr id="27" name="Espace réservé du texte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rtlCol="0"/>
          <a:lstStyle>
            <a:lvl1pPr marL="0" indent="0" algn="l">
              <a:buNone/>
              <a:defRPr lang="en-US" sz="1400" cap="none" spc="200" baseline="0">
                <a:solidFill>
                  <a:schemeClr val="bg1"/>
                </a:solidFill>
                <a:latin typeface="Calibri Light" panose="020F0302020204030204" pitchFamily="34" charset="0"/>
              </a:defRPr>
            </a:lvl1pPr>
          </a:lstStyle>
          <a:p>
            <a:pPr lvl="0" rtl="0"/>
            <a:r>
              <a:rPr lang="fr-FR" noProof="0" dirty="0"/>
              <a:t>Ajouter un sous-titre</a:t>
            </a:r>
          </a:p>
        </p:txBody>
      </p:sp>
      <p:sp>
        <p:nvSpPr>
          <p:cNvPr id="28" name="Espace réservé du texte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rtlCol="0" anchor="ctr"/>
          <a:lstStyle>
            <a:lvl1pPr marL="0" indent="0" algn="l">
              <a:buNone/>
              <a:defRPr lang="en-US" sz="5400" b="1" cap="all" spc="400" baseline="0">
                <a:solidFill>
                  <a:schemeClr val="accent6"/>
                </a:solidFill>
                <a:latin typeface="Century Gothic" panose="020B0502020202020204" pitchFamily="34" charset="0"/>
              </a:defRPr>
            </a:lvl1pPr>
          </a:lstStyle>
          <a:p>
            <a:pPr lvl="0" rtl="0"/>
            <a:r>
              <a:rPr lang="fr-FR" noProof="0" dirty="0"/>
              <a:t>texte</a:t>
            </a:r>
          </a:p>
        </p:txBody>
      </p:sp>
      <p:sp>
        <p:nvSpPr>
          <p:cNvPr id="29" name="Espace réservé du texte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rtlCol="0"/>
          <a:lstStyle>
            <a:lvl1pPr marL="0" indent="0" algn="l">
              <a:buNone/>
              <a:defRPr lang="en-US" sz="1800" cap="none" spc="200" baseline="0">
                <a:solidFill>
                  <a:schemeClr val="bg1"/>
                </a:solidFill>
                <a:latin typeface="Calibri Light" panose="020F0302020204030204" pitchFamily="34" charset="0"/>
              </a:defRPr>
            </a:lvl1pPr>
          </a:lstStyle>
          <a:p>
            <a:pPr lvl="0" rtl="0"/>
            <a:r>
              <a:rPr lang="fr-FR" noProof="0" dirty="0"/>
              <a:t>Ajouter un sous-titre</a:t>
            </a:r>
          </a:p>
        </p:txBody>
      </p:sp>
      <p:sp>
        <p:nvSpPr>
          <p:cNvPr id="30" name="Espace réservé du texte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rtlCol="0"/>
          <a:lstStyle>
            <a:lvl1pPr marL="0" indent="0" algn="l">
              <a:buNone/>
              <a:defRPr lang="en-US" sz="1400" cap="none" spc="200" baseline="0">
                <a:solidFill>
                  <a:schemeClr val="bg1"/>
                </a:solidFill>
                <a:latin typeface="Calibri Light" panose="020F0302020204030204" pitchFamily="34" charset="0"/>
              </a:defRPr>
            </a:lvl1pPr>
          </a:lstStyle>
          <a:p>
            <a:pPr lvl="0" rtl="0"/>
            <a:r>
              <a:rPr lang="fr-FR" noProof="0" dirty="0"/>
              <a:t>Ajouter un sous-titre</a:t>
            </a:r>
          </a:p>
        </p:txBody>
      </p:sp>
      <p:sp>
        <p:nvSpPr>
          <p:cNvPr id="31" name="Espace réservé du texte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rtlCol="0" anchor="ctr"/>
          <a:lstStyle>
            <a:lvl1pPr marL="0" indent="0" algn="l">
              <a:buNone/>
              <a:defRPr lang="en-US" sz="5400" b="1" cap="all" spc="400" baseline="0">
                <a:solidFill>
                  <a:schemeClr val="accent6"/>
                </a:solidFill>
                <a:latin typeface="Century Gothic" panose="020B0502020202020204" pitchFamily="34" charset="0"/>
              </a:defRPr>
            </a:lvl1pPr>
          </a:lstStyle>
          <a:p>
            <a:pPr lvl="0" rtl="0"/>
            <a:r>
              <a:rPr lang="fr-FR" noProof="0" dirty="0"/>
              <a:t>texte</a:t>
            </a:r>
          </a:p>
        </p:txBody>
      </p:sp>
      <p:sp>
        <p:nvSpPr>
          <p:cNvPr id="32" name="Espace réservé du texte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rtlCol="0"/>
          <a:lstStyle>
            <a:lvl1pPr marL="0" indent="0" algn="l">
              <a:buNone/>
              <a:defRPr lang="en-US" sz="1800" cap="none" spc="200" baseline="0">
                <a:solidFill>
                  <a:schemeClr val="bg1"/>
                </a:solidFill>
                <a:latin typeface="Calibri Light" panose="020F0302020204030204" pitchFamily="34" charset="0"/>
              </a:defRPr>
            </a:lvl1pPr>
          </a:lstStyle>
          <a:p>
            <a:pPr lvl="0" rtl="0"/>
            <a:r>
              <a:rPr lang="fr-FR" noProof="0" dirty="0"/>
              <a:t>Ajouter un sous-titre</a:t>
            </a:r>
          </a:p>
        </p:txBody>
      </p:sp>
      <p:sp>
        <p:nvSpPr>
          <p:cNvPr id="33" name="Espace réservé du texte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rtlCol="0"/>
          <a:lstStyle>
            <a:lvl1pPr marL="0" indent="0" algn="l">
              <a:buNone/>
              <a:defRPr lang="en-US" sz="1400" cap="none" spc="200" baseline="0">
                <a:solidFill>
                  <a:schemeClr val="bg1"/>
                </a:solidFill>
                <a:latin typeface="Calibri Light" panose="020F0302020204030204" pitchFamily="34" charset="0"/>
              </a:defRPr>
            </a:lvl1pPr>
          </a:lstStyle>
          <a:p>
            <a:pPr lvl="0" rtl="0"/>
            <a:r>
              <a:rPr lang="fr-FR" noProof="0" dirty="0"/>
              <a:t>Ajouter un sous-titre</a:t>
            </a:r>
          </a:p>
        </p:txBody>
      </p:sp>
      <p:sp>
        <p:nvSpPr>
          <p:cNvPr id="21" name="Espace réservé du pied de page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fr-FR"/>
              <a:t>TITRE DE LA PRÉSENTATION</a:t>
            </a:r>
            <a:endParaRPr lang="fr-FR" dirty="0"/>
          </a:p>
        </p:txBody>
      </p:sp>
      <p:sp>
        <p:nvSpPr>
          <p:cNvPr id="22" name="Espace réservé du numéro de diapositive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23" name="Espace réservé de la date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concurrence">
    <p:spTree>
      <p:nvGrpSpPr>
        <p:cNvPr id="1" name=""/>
        <p:cNvGrpSpPr/>
        <p:nvPr/>
      </p:nvGrpSpPr>
      <p:grpSpPr>
        <a:xfrm>
          <a:off x="0" y="0"/>
          <a:ext cx="0" cy="0"/>
          <a:chOff x="0" y="0"/>
          <a:chExt cx="0" cy="0"/>
        </a:xfrm>
      </p:grpSpPr>
      <p:pic>
        <p:nvPicPr>
          <p:cNvPr id="31" name="Graphique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rtlCol="0"/>
          <a:lstStyle>
            <a:lvl1pPr algn="ct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24" name="Espace réservé du texte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rtlCol="0"/>
          <a:lstStyle>
            <a:lvl1pPr marL="0" indent="0" algn="l">
              <a:buNone/>
              <a:defRPr lang="en-US" sz="1600" b="1" cap="all" spc="200" baseline="0">
                <a:solidFill>
                  <a:schemeClr val="accent6"/>
                </a:solidFill>
                <a:latin typeface="Century Gothic" panose="020B0502020202020204" pitchFamily="34" charset="0"/>
              </a:defRPr>
            </a:lvl1pPr>
          </a:lstStyle>
          <a:p>
            <a:pPr lvl="0" rtl="0"/>
            <a:r>
              <a:rPr lang="fr-FR" noProof="0" dirty="0"/>
              <a:t>Ajouter un sous-titre</a:t>
            </a:r>
          </a:p>
        </p:txBody>
      </p:sp>
      <p:sp>
        <p:nvSpPr>
          <p:cNvPr id="25" name="Espace réservé du texte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en-US" sz="1400" cap="none" spc="0" baseline="0">
                <a:solidFill>
                  <a:schemeClr val="bg1"/>
                </a:solidFill>
                <a:latin typeface="Calibri Light" panose="020F0302020204030204" pitchFamily="34" charset="0"/>
              </a:defRPr>
            </a:lvl1pPr>
          </a:lstStyle>
          <a:p>
            <a:pPr lvl="0" rtl="0"/>
            <a:r>
              <a:rPr lang="fr-FR" noProof="0" dirty="0"/>
              <a:t>Ajouter du texte ici</a:t>
            </a:r>
          </a:p>
        </p:txBody>
      </p:sp>
      <p:sp>
        <p:nvSpPr>
          <p:cNvPr id="26" name="Espace réservé du texte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rtlCol="0"/>
          <a:lstStyle>
            <a:lvl1pPr marL="0" indent="0" algn="l">
              <a:buNone/>
              <a:defRPr lang="en-US" sz="1600" b="1" cap="all" spc="200" baseline="0">
                <a:solidFill>
                  <a:schemeClr val="accent6"/>
                </a:solidFill>
                <a:latin typeface="Century Gothic" panose="020B0502020202020204" pitchFamily="34" charset="0"/>
              </a:defRPr>
            </a:lvl1pPr>
          </a:lstStyle>
          <a:p>
            <a:pPr lvl="0" rtl="0"/>
            <a:r>
              <a:rPr lang="fr-FR" noProof="0" dirty="0"/>
              <a:t>Ajouter un sous-titre</a:t>
            </a:r>
          </a:p>
        </p:txBody>
      </p:sp>
      <p:sp>
        <p:nvSpPr>
          <p:cNvPr id="27" name="Espace réservé du texte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rtlCol="0"/>
          <a:lstStyle>
            <a:lvl1pPr marL="0" indent="0" algn="l">
              <a:lnSpc>
                <a:spcPct val="150000"/>
              </a:lnSpc>
              <a:spcBef>
                <a:spcPts val="0"/>
              </a:spcBef>
              <a:spcAft>
                <a:spcPts val="1200"/>
              </a:spcAft>
              <a:buClr>
                <a:schemeClr val="accent6"/>
              </a:buClr>
              <a:buFont typeface="Courier New" panose="02070309020205020404" pitchFamily="49" charset="0"/>
              <a:buNone/>
              <a:defRPr lang="en-US" sz="1400" cap="none" spc="0" baseline="0">
                <a:solidFill>
                  <a:schemeClr val="bg1"/>
                </a:solidFill>
                <a:latin typeface="Calibri Light" panose="020F0302020204030204" pitchFamily="34" charset="0"/>
              </a:defRPr>
            </a:lvl1pPr>
          </a:lstStyle>
          <a:p>
            <a:pPr lvl="0" rtl="0"/>
            <a:r>
              <a:rPr lang="fr-FR" noProof="0" dirty="0"/>
              <a:t>Ajouter du texte ici</a:t>
            </a:r>
          </a:p>
        </p:txBody>
      </p:sp>
      <p:sp>
        <p:nvSpPr>
          <p:cNvPr id="21" name="Espace réservé du pied de page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22" name="Espace réservé du numéro de diapositive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23" name="Espace réservé de la date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concurrence v2">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r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rtlCol="0"/>
          <a:lstStyle>
            <a:lvl1pP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32" name="Espace réservé du texte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rtlCol="0" anchor="ctr"/>
          <a:lstStyle>
            <a:lvl1pPr marL="0" indent="0" algn="ctr">
              <a:lnSpc>
                <a:spcPct val="100000"/>
              </a:lnSpc>
              <a:buNone/>
              <a:defRPr lang="en-US" sz="1000" b="1" cap="all" spc="200" baseline="0">
                <a:solidFill>
                  <a:schemeClr val="accent6"/>
                </a:solidFill>
                <a:latin typeface="Century Gothic" panose="020B0502020202020204" pitchFamily="34" charset="0"/>
              </a:defRPr>
            </a:lvl1pPr>
          </a:lstStyle>
          <a:p>
            <a:pPr lvl="0" rtl="0"/>
            <a:r>
              <a:rPr lang="fr-FR" noProof="0" dirty="0"/>
              <a:t>Cliquez ici pour ajouter un nom</a:t>
            </a:r>
          </a:p>
        </p:txBody>
      </p:sp>
      <p:sp>
        <p:nvSpPr>
          <p:cNvPr id="40" name="Espace réservé du texte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rtlCol="0" anchor="ctr"/>
          <a:lstStyle>
            <a:lvl1pPr marL="0" indent="0" algn="ctr">
              <a:lnSpc>
                <a:spcPct val="100000"/>
              </a:lnSpc>
              <a:buNone/>
              <a:defRPr lang="en-US" sz="1800" b="1" cap="all" spc="200" baseline="0">
                <a:solidFill>
                  <a:schemeClr val="accent3"/>
                </a:solidFill>
                <a:latin typeface="Century Gothic" panose="020B0502020202020204" pitchFamily="34" charset="0"/>
              </a:defRPr>
            </a:lvl1pPr>
          </a:lstStyle>
          <a:p>
            <a:pPr lvl="0" rtl="0"/>
            <a:r>
              <a:rPr lang="fr-FR" noProof="0" dirty="0"/>
              <a:t>Cliquez pour ajouter un nom</a:t>
            </a:r>
          </a:p>
        </p:txBody>
      </p:sp>
      <p:sp>
        <p:nvSpPr>
          <p:cNvPr id="54" name="Espace réservé du texte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rtlCol="0" anchor="ctr"/>
          <a:lstStyle>
            <a:lvl1pPr marL="0" indent="0" algn="ctr">
              <a:lnSpc>
                <a:spcPct val="100000"/>
              </a:lnSpc>
              <a:buNone/>
              <a:defRPr lang="en-US" sz="1600" b="1" cap="all" spc="200" baseline="0">
                <a:solidFill>
                  <a:schemeClr val="bg1"/>
                </a:solidFill>
                <a:latin typeface="Century Gothic" panose="020B0502020202020204" pitchFamily="34" charset="0"/>
              </a:defRPr>
            </a:lvl1pPr>
          </a:lstStyle>
          <a:p>
            <a:pPr lvl="0" rtl="0"/>
            <a:r>
              <a:rPr lang="fr-FR" noProof="0" dirty="0"/>
              <a:t>Cliquez ici pour ajouter un nom</a:t>
            </a:r>
          </a:p>
        </p:txBody>
      </p:sp>
      <p:sp>
        <p:nvSpPr>
          <p:cNvPr id="49" name="Espace réservé du texte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rtlCol="0" anchor="ctr"/>
          <a:lstStyle>
            <a:lvl1pPr marL="0" indent="0" algn="ctr">
              <a:lnSpc>
                <a:spcPct val="100000"/>
              </a:lnSpc>
              <a:buNone/>
              <a:defRPr lang="en-US" sz="1000" b="1" cap="all" spc="200" baseline="0">
                <a:solidFill>
                  <a:schemeClr val="accent6"/>
                </a:solidFill>
                <a:latin typeface="Century Gothic" panose="020B0502020202020204" pitchFamily="34" charset="0"/>
              </a:defRPr>
            </a:lvl1pPr>
          </a:lstStyle>
          <a:p>
            <a:pPr lvl="0" rtl="0"/>
            <a:r>
              <a:rPr lang="fr-FR" noProof="0" dirty="0"/>
              <a:t>Cliquez ici pour ajouter un nom</a:t>
            </a:r>
          </a:p>
        </p:txBody>
      </p:sp>
      <p:sp>
        <p:nvSpPr>
          <p:cNvPr id="38" name="Espace réservé du texte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rtlCol="0" anchor="ctr"/>
          <a:lstStyle>
            <a:lvl1pPr marL="0" indent="0" algn="ctr">
              <a:lnSpc>
                <a:spcPct val="100000"/>
              </a:lnSpc>
              <a:buNone/>
              <a:defRPr lang="en-US" sz="1000" b="1" cap="all" spc="200" baseline="0">
                <a:solidFill>
                  <a:schemeClr val="accent6"/>
                </a:solidFill>
                <a:latin typeface="Century Gothic" panose="020B0502020202020204" pitchFamily="34" charset="0"/>
              </a:defRPr>
            </a:lvl1pPr>
          </a:lstStyle>
          <a:p>
            <a:pPr lvl="0" rtl="0"/>
            <a:r>
              <a:rPr lang="fr-FR" noProof="0" dirty="0"/>
              <a:t>Cliquez ici pour ajouter un nom</a:t>
            </a:r>
          </a:p>
        </p:txBody>
      </p:sp>
      <p:sp>
        <p:nvSpPr>
          <p:cNvPr id="44" name="Espace réservé du texte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rtlCol="0" anchor="ctr"/>
          <a:lstStyle>
            <a:lvl1pPr marL="0" indent="0" algn="ctr">
              <a:lnSpc>
                <a:spcPct val="100000"/>
              </a:lnSpc>
              <a:buNone/>
              <a:defRPr lang="en-US" sz="1800" b="1" cap="all" spc="200" baseline="0">
                <a:solidFill>
                  <a:schemeClr val="accent1">
                    <a:lumMod val="50000"/>
                    <a:lumOff val="50000"/>
                  </a:schemeClr>
                </a:solidFill>
                <a:latin typeface="Century Gothic" panose="020B0502020202020204" pitchFamily="34" charset="0"/>
              </a:defRPr>
            </a:lvl1pPr>
          </a:lstStyle>
          <a:p>
            <a:pPr lvl="0" rtl="0"/>
            <a:r>
              <a:rPr lang="fr-FR" noProof="0" dirty="0"/>
              <a:t>Cliquez pour ajouter un nom</a:t>
            </a:r>
          </a:p>
        </p:txBody>
      </p:sp>
      <p:sp>
        <p:nvSpPr>
          <p:cNvPr id="42" name="Espace réservé du texte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rtlCol="0" anchor="ctr"/>
          <a:lstStyle>
            <a:lvl1pPr marL="0" indent="0" algn="ctr">
              <a:lnSpc>
                <a:spcPct val="100000"/>
              </a:lnSpc>
              <a:buNone/>
              <a:defRPr lang="en-US" sz="1800" b="1" cap="all" spc="200" baseline="0">
                <a:solidFill>
                  <a:schemeClr val="accent5"/>
                </a:solidFill>
                <a:latin typeface="Century Gothic" panose="020B0502020202020204" pitchFamily="34" charset="0"/>
              </a:defRPr>
            </a:lvl1pPr>
          </a:lstStyle>
          <a:p>
            <a:pPr lvl="0" rtl="0"/>
            <a:r>
              <a:rPr lang="fr-FR" noProof="0" dirty="0"/>
              <a:t>Cliquez ici pour ajouter un nom</a:t>
            </a:r>
          </a:p>
        </p:txBody>
      </p:sp>
      <p:sp>
        <p:nvSpPr>
          <p:cNvPr id="46" name="Espace réservé du texte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rtlCol="0" anchor="ctr"/>
          <a:lstStyle>
            <a:lvl1pPr marL="0" indent="0" algn="ctr">
              <a:lnSpc>
                <a:spcPct val="100000"/>
              </a:lnSpc>
              <a:buNone/>
              <a:defRPr lang="en-US" sz="1800" b="1" cap="all" spc="200" baseline="0">
                <a:solidFill>
                  <a:schemeClr val="accent6">
                    <a:lumMod val="75000"/>
                  </a:schemeClr>
                </a:solidFill>
                <a:latin typeface="Century Gothic" panose="020B0502020202020204" pitchFamily="34" charset="0"/>
              </a:defRPr>
            </a:lvl1pPr>
          </a:lstStyle>
          <a:p>
            <a:pPr lvl="0" rtl="0"/>
            <a:r>
              <a:rPr lang="fr-FR" noProof="0" dirty="0"/>
              <a:t>Cliquez ici pour ajouter un nom</a:t>
            </a:r>
          </a:p>
        </p:txBody>
      </p:sp>
      <p:sp>
        <p:nvSpPr>
          <p:cNvPr id="34" name="Espace réservé du texte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rtlCol="0" anchor="ctr"/>
          <a:lstStyle>
            <a:lvl1pPr marL="0" indent="0" algn="ctr">
              <a:lnSpc>
                <a:spcPct val="100000"/>
              </a:lnSpc>
              <a:buNone/>
              <a:defRPr lang="en-US" sz="1000" b="1" cap="all" spc="200" baseline="0">
                <a:solidFill>
                  <a:schemeClr val="accent6"/>
                </a:solidFill>
                <a:latin typeface="Century Gothic" panose="020B0502020202020204" pitchFamily="34" charset="0"/>
              </a:defRPr>
            </a:lvl1pPr>
          </a:lstStyle>
          <a:p>
            <a:pPr lvl="0" rtl="0"/>
            <a:r>
              <a:rPr lang="fr-FR" noProof="0" dirty="0"/>
              <a:t>Cliquez pour ajouter un nom</a:t>
            </a:r>
          </a:p>
        </p:txBody>
      </p:sp>
      <p:sp>
        <p:nvSpPr>
          <p:cNvPr id="48" name="Espace réservé du texte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rtlCol="0" anchor="ctr"/>
          <a:lstStyle>
            <a:lvl1pPr marL="0" indent="0" algn="ctr">
              <a:lnSpc>
                <a:spcPct val="100000"/>
              </a:lnSpc>
              <a:buNone/>
              <a:defRPr lang="en-US" sz="1800" b="1" cap="all" spc="200" baseline="0">
                <a:solidFill>
                  <a:schemeClr val="bg1">
                    <a:lumMod val="75000"/>
                  </a:schemeClr>
                </a:solidFill>
                <a:latin typeface="Century Gothic" panose="020B0502020202020204" pitchFamily="34" charset="0"/>
              </a:defRPr>
            </a:lvl1pPr>
          </a:lstStyle>
          <a:p>
            <a:pPr lvl="0" rtl="0"/>
            <a:r>
              <a:rPr lang="fr-FR" noProof="0" dirty="0"/>
              <a:t>Cliquez ici pour ajouter un nom</a:t>
            </a:r>
          </a:p>
        </p:txBody>
      </p:sp>
      <p:cxnSp>
        <p:nvCxnSpPr>
          <p:cNvPr id="17" name="Connecteur droit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Espace réservé du pied de page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fr-FR"/>
              <a:t>TITRE DE LA PRÉSENTATION</a:t>
            </a:r>
            <a:endParaRPr lang="fr-FR" dirty="0"/>
          </a:p>
        </p:txBody>
      </p:sp>
      <p:sp>
        <p:nvSpPr>
          <p:cNvPr id="22" name="Espace réservé du numéro de diapositive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1"/>
                </a:solidFill>
                <a:effectLst>
                  <a:outerShdw blurRad="38100" dist="38100" dir="2700000" algn="tl">
                    <a:srgbClr val="000000">
                      <a:alpha val="43137"/>
                    </a:srgbClr>
                  </a:outerShdw>
                </a:effectLst>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23" name="Espace réservé de la date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égie de croissance">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r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rtlCol="0" anchor="b"/>
          <a:lstStyle>
            <a:lvl1pPr algn="ct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8" name="Espace réservé du texte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rtlCol="0"/>
          <a:lstStyle>
            <a:lvl1pPr marL="0" indent="0" algn="ctr">
              <a:buNone/>
              <a:defRPr lang="en-US" sz="1800" cap="none" spc="200" baseline="0">
                <a:solidFill>
                  <a:schemeClr val="bg1"/>
                </a:solidFill>
                <a:latin typeface="Calibri Light" panose="020F0302020204030204" pitchFamily="34" charset="0"/>
              </a:defRPr>
            </a:lvl1pPr>
          </a:lstStyle>
          <a:p>
            <a:pPr lvl="0" rtl="0"/>
            <a:r>
              <a:rPr lang="fr-FR" noProof="0" dirty="0"/>
              <a:t>Ajouter un sous-titre</a:t>
            </a:r>
          </a:p>
        </p:txBody>
      </p:sp>
      <p:sp>
        <p:nvSpPr>
          <p:cNvPr id="10" name="Espace réservé du texte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rtlCol="0" anchor="ctr"/>
          <a:lstStyle>
            <a:lvl1pPr marL="0" indent="0" algn="ctr">
              <a:lnSpc>
                <a:spcPct val="100000"/>
              </a:lnSpc>
              <a:buNone/>
              <a:defRPr lang="en-US" sz="1600" b="1" cap="all" spc="200" baseline="0">
                <a:solidFill>
                  <a:schemeClr val="accent6"/>
                </a:solidFill>
                <a:latin typeface="Century Gothic" panose="020B0502020202020204" pitchFamily="34" charset="0"/>
              </a:defRPr>
            </a:lvl1pPr>
          </a:lstStyle>
          <a:p>
            <a:pPr lvl="0" rtl="0"/>
            <a:r>
              <a:rPr lang="fr-FR" noProof="0" dirty="0"/>
              <a:t>Cliquez ici pour ajouter un nom</a:t>
            </a:r>
          </a:p>
        </p:txBody>
      </p:sp>
      <p:sp>
        <p:nvSpPr>
          <p:cNvPr id="17" name="Espace réservé du texte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rtlCol="0" anchor="ctr"/>
          <a:lstStyle>
            <a:lvl1pPr marL="0" indent="0" algn="ctr">
              <a:lnSpc>
                <a:spcPct val="100000"/>
              </a:lnSpc>
              <a:buNone/>
              <a:defRPr lang="en-US" sz="1600" b="1" cap="all" spc="200" baseline="0">
                <a:solidFill>
                  <a:schemeClr val="accent6"/>
                </a:solidFill>
                <a:latin typeface="Century Gothic" panose="020B0502020202020204" pitchFamily="34" charset="0"/>
              </a:defRPr>
            </a:lvl1pPr>
          </a:lstStyle>
          <a:p>
            <a:pPr lvl="0" rtl="0"/>
            <a:r>
              <a:rPr lang="fr-FR" noProof="0" dirty="0"/>
              <a:t>Cliquez ici pour ajouter un nom</a:t>
            </a:r>
          </a:p>
        </p:txBody>
      </p:sp>
      <p:sp>
        <p:nvSpPr>
          <p:cNvPr id="19" name="Espace réservé du texte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rtlCol="0" anchor="ctr"/>
          <a:lstStyle>
            <a:lvl1pPr marL="0" indent="0" algn="ctr">
              <a:lnSpc>
                <a:spcPct val="100000"/>
              </a:lnSpc>
              <a:buNone/>
              <a:defRPr lang="en-US" sz="1600" b="1" cap="all" spc="200" baseline="0">
                <a:solidFill>
                  <a:schemeClr val="accent6"/>
                </a:solidFill>
                <a:latin typeface="Century Gothic" panose="020B0502020202020204" pitchFamily="34" charset="0"/>
              </a:defRPr>
            </a:lvl1pPr>
          </a:lstStyle>
          <a:p>
            <a:pPr lvl="0" rtl="0"/>
            <a:r>
              <a:rPr lang="fr-FR" noProof="0" dirty="0"/>
              <a:t>Cliquez ici pour ajouter un nom</a:t>
            </a:r>
          </a:p>
        </p:txBody>
      </p:sp>
      <p:sp>
        <p:nvSpPr>
          <p:cNvPr id="20" name="Espace réservé du texte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rtlCol="0"/>
          <a:lstStyle>
            <a:lvl1pPr marL="0" indent="0" algn="ctr">
              <a:lnSpc>
                <a:spcPct val="125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21" name="Espace réservé du texte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rtlCol="0"/>
          <a:lstStyle>
            <a:lvl1pPr marL="0" indent="0" algn="ctr">
              <a:lnSpc>
                <a:spcPct val="125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22" name="Espace réservé du texte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rtlCol="0"/>
          <a:lstStyle>
            <a:lvl1pPr marL="0" indent="0" algn="ctr">
              <a:lnSpc>
                <a:spcPct val="125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2" name="Espace réservé du pied de page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13" name="Espace réservé du numéro de diapositive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14" name="Espace réservé de la date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que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r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rtlCol="0" anchor="b"/>
          <a:lstStyle>
            <a:lvl1pPr algn="ct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10" name="Espace réservé du texte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rtlCol="0"/>
          <a:lstStyle>
            <a:lvl1pPr marL="0" indent="0" algn="ctr">
              <a:buNone/>
              <a:defRPr lang="en-US" sz="1800" cap="none" spc="200" baseline="0">
                <a:solidFill>
                  <a:schemeClr val="bg1"/>
                </a:solidFill>
                <a:latin typeface="Calibri Light" panose="020F0302020204030204" pitchFamily="34" charset="0"/>
              </a:defRPr>
            </a:lvl1pPr>
          </a:lstStyle>
          <a:p>
            <a:pPr lvl="0" rtl="0"/>
            <a:r>
              <a:rPr lang="fr-FR" noProof="0" dirty="0"/>
              <a:t>Ajouter un sous-titre</a:t>
            </a:r>
          </a:p>
        </p:txBody>
      </p:sp>
      <p:sp>
        <p:nvSpPr>
          <p:cNvPr id="39" name="Espace réservé du texte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rtlCol="0"/>
          <a:lstStyle>
            <a:lvl1pPr marL="0" indent="0" algn="l">
              <a:buNone/>
              <a:defRPr lang="en-US" sz="1600" b="1" cap="none" spc="200" baseline="0">
                <a:solidFill>
                  <a:schemeClr val="bg1"/>
                </a:solidFill>
                <a:latin typeface="Century Gothic" panose="020B0502020202020204" pitchFamily="34" charset="0"/>
              </a:defRPr>
            </a:lvl1pPr>
          </a:lstStyle>
          <a:p>
            <a:pPr lvl="0" rtl="0"/>
            <a:r>
              <a:rPr lang="fr-FR" noProof="0" dirty="0"/>
              <a:t>Cliquez pour ajouter un titre</a:t>
            </a:r>
          </a:p>
        </p:txBody>
      </p:sp>
      <p:sp>
        <p:nvSpPr>
          <p:cNvPr id="4" name="Espace réservé du contenu 3">
            <a:extLst>
              <a:ext uri="{FF2B5EF4-FFF2-40B4-BE49-F238E27FC236}">
                <a16:creationId xmlns:a16="http://schemas.microsoft.com/office/drawing/2014/main" id="{95054896-ABA6-49DF-9D5D-B2E6224DD442}"/>
              </a:ext>
            </a:extLst>
          </p:cNvPr>
          <p:cNvSpPr>
            <a:spLocks noGrp="1"/>
          </p:cNvSpPr>
          <p:nvPr>
            <p:ph sz="quarter" idx="32" hasCustomPrompt="1"/>
          </p:nvPr>
        </p:nvSpPr>
        <p:spPr>
          <a:xfrm>
            <a:off x="866775" y="3333750"/>
            <a:ext cx="4352925" cy="2636837"/>
          </a:xfrm>
          <a:prstGeom prst="rect">
            <a:avLst/>
          </a:prstGeom>
        </p:spPr>
        <p:txBody>
          <a:bodyPr rtlCol="0"/>
          <a:lstStyle>
            <a:lvl1pPr>
              <a:defRPr lang="en-US">
                <a:solidFill>
                  <a:schemeClr val="bg1"/>
                </a:solidFill>
                <a:latin typeface="Calibri Light" panose="020F0302020204030204" pitchFamily="34" charset="0"/>
              </a:defRPr>
            </a:lvl1pPr>
            <a:lvl2pPr>
              <a:defRPr lang="en-US">
                <a:solidFill>
                  <a:schemeClr val="bg1"/>
                </a:solidFill>
                <a:latin typeface="Calibri Light" panose="020F0302020204030204" pitchFamily="34" charset="0"/>
              </a:defRPr>
            </a:lvl2pPr>
            <a:lvl3pPr>
              <a:defRPr lang="en-US">
                <a:solidFill>
                  <a:schemeClr val="bg1"/>
                </a:solidFill>
                <a:latin typeface="Calibri Light" panose="020F0302020204030204" pitchFamily="34" charset="0"/>
              </a:defRPr>
            </a:lvl3pPr>
            <a:lvl4pPr>
              <a:defRPr lang="en-US">
                <a:solidFill>
                  <a:schemeClr val="bg1"/>
                </a:solidFill>
                <a:latin typeface="Calibri Light" panose="020F0302020204030204" pitchFamily="34" charset="0"/>
              </a:defRPr>
            </a:lvl4pPr>
            <a:lvl5pPr>
              <a:defRPr lang="en-US">
                <a:solidFill>
                  <a:schemeClr val="bg1"/>
                </a:solidFill>
                <a:latin typeface="Calibri Light" panose="020F0302020204030204" pitchFamily="34" charset="0"/>
              </a:defRPr>
            </a:lvl5p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6" name="Espace réservé du texte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55" name="Espace réservé du texte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54" name="Espace réservé du texte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53" name="Espace réservé du texte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52" name="Espace réservé du texte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82" name="Espace réservé du texte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40" name="Espace réservé du texte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rtlCol="0"/>
          <a:lstStyle>
            <a:lvl1pPr marL="0" indent="0" algn="l">
              <a:buNone/>
              <a:defRPr lang="en-US" sz="1600" b="1" cap="none" spc="200" baseline="0">
                <a:solidFill>
                  <a:schemeClr val="bg1"/>
                </a:solidFill>
                <a:latin typeface="Century Gothic" panose="020B0502020202020204" pitchFamily="34" charset="0"/>
              </a:defRPr>
            </a:lvl1pPr>
          </a:lstStyle>
          <a:p>
            <a:pPr lvl="0" rtl="0"/>
            <a:r>
              <a:rPr lang="fr-FR" noProof="0" dirty="0"/>
              <a:t>Cliquez pour ajouter un titre</a:t>
            </a:r>
          </a:p>
        </p:txBody>
      </p:sp>
      <p:sp>
        <p:nvSpPr>
          <p:cNvPr id="24" name="Espace réservé du texte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25" name="Espace réservé du texte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26" name="Espace réservé du texte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27" name="Espace réservé du texte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sp>
        <p:nvSpPr>
          <p:cNvPr id="28" name="Espace réservé du texte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SMS</a:t>
            </a:r>
          </a:p>
        </p:txBody>
      </p:sp>
      <p:grpSp>
        <p:nvGrpSpPr>
          <p:cNvPr id="81" name="Groupe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Connecteur droit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12" name="Espace réservé du pied de page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13" name="Espace réservé du numéro de diapositive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14" name="Espace réservé de la date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n d’action biennal">
    <p:spTree>
      <p:nvGrpSpPr>
        <p:cNvPr id="1" name=""/>
        <p:cNvGrpSpPr/>
        <p:nvPr/>
      </p:nvGrpSpPr>
      <p:grpSpPr>
        <a:xfrm>
          <a:off x="0" y="0"/>
          <a:ext cx="0" cy="0"/>
          <a:chOff x="0" y="0"/>
          <a:chExt cx="0" cy="0"/>
        </a:xfrm>
      </p:grpSpPr>
      <p:pic>
        <p:nvPicPr>
          <p:cNvPr id="120" name="Graphique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e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Connecteur droit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Connecteur droit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r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rtlCol="0"/>
          <a:lstStyle>
            <a:lvl1pP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121" name="Espace réservé du texte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rtlCol="0" anchor="ctr"/>
          <a:lstStyle>
            <a:lvl1pPr marL="0" indent="0" algn="ctr">
              <a:lnSpc>
                <a:spcPct val="10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22" name="Espace réservé du texte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rtlCol="0" anchor="ctr"/>
          <a:lstStyle>
            <a:lvl1pPr marL="0" indent="0" algn="ctr">
              <a:lnSpc>
                <a:spcPct val="10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23" name="Espace réservé du texte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rtlCol="0" anchor="ctr"/>
          <a:lstStyle>
            <a:lvl1pPr marL="0" indent="0" algn="ctr">
              <a:lnSpc>
                <a:spcPct val="10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13" name="Espace réservé du texte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rtlCol="0" anchor="ctr"/>
          <a:lstStyle>
            <a:lvl1pPr marL="0" indent="0" algn="ctr">
              <a:buNone/>
              <a:defRPr lang="en-US" sz="1800" b="1" cap="none" spc="200" baseline="0">
                <a:solidFill>
                  <a:schemeClr val="accent6"/>
                </a:solidFill>
                <a:latin typeface="Century Gothic" panose="020B0502020202020204" pitchFamily="34" charset="0"/>
              </a:defRPr>
            </a:lvl1pPr>
          </a:lstStyle>
          <a:p>
            <a:pPr lvl="0" rtl="0"/>
            <a:r>
              <a:rPr lang="fr-FR" noProof="0" dirty="0"/>
              <a:t>Ajouter une année</a:t>
            </a:r>
          </a:p>
        </p:txBody>
      </p:sp>
      <p:sp>
        <p:nvSpPr>
          <p:cNvPr id="42" name="Espace réservé du texte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3" name="Espace réservé du texte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4" name="Espace réservé du texte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5" name="Espace réservé du texte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6" name="Espace réservé du texte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7" name="Espace réservé du texte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8" name="Espace réservé du texte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9" name="Espace réservé du texte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50" name="Espace réservé du texte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51" name="Espace réservé du texte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52" name="Espace réservé du texte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53" name="Espace réservé du texte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24" name="Espace réservé du texte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rtlCol="0" anchor="ctr"/>
          <a:lstStyle>
            <a:lvl1pPr marL="0" indent="0" algn="ctr">
              <a:lnSpc>
                <a:spcPct val="10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25" name="Espace réservé du texte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rtlCol="0" anchor="ctr"/>
          <a:lstStyle>
            <a:lvl1pPr marL="0" indent="0" algn="ctr">
              <a:lnSpc>
                <a:spcPct val="100000"/>
              </a:lnSpc>
              <a:spcBef>
                <a:spcPts val="0"/>
              </a:spcBef>
              <a:buNone/>
              <a:defRPr lang="en-US" sz="1400" b="1" cap="none" spc="0" baseline="0">
                <a:solidFill>
                  <a:schemeClr val="accent6"/>
                </a:solidFill>
                <a:latin typeface="Calibri Light" panose="020F0302020204030204" pitchFamily="34" charset="0"/>
              </a:defRPr>
            </a:lvl1pPr>
          </a:lstStyle>
          <a:p>
            <a:pPr lvl="0" rtl="0"/>
            <a:r>
              <a:rPr lang="fr-FR" noProof="0" dirty="0"/>
              <a:t>Cliquer pour ajouter du texte</a:t>
            </a:r>
          </a:p>
        </p:txBody>
      </p:sp>
      <p:sp>
        <p:nvSpPr>
          <p:cNvPr id="126" name="Espace réservé du texte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rtlCol="0" anchor="ctr"/>
          <a:lstStyle>
            <a:lvl1pPr marL="0" indent="0" algn="ctr">
              <a:lnSpc>
                <a:spcPct val="10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14" name="Espace réservé du texte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rtlCol="0" anchor="ctr"/>
          <a:lstStyle>
            <a:lvl1pPr marL="0" indent="0" algn="ctr">
              <a:buNone/>
              <a:defRPr lang="en-US" sz="1800" b="1" cap="none" spc="200" baseline="0">
                <a:solidFill>
                  <a:schemeClr val="accent6"/>
                </a:solidFill>
                <a:latin typeface="Century Gothic" panose="020B0502020202020204" pitchFamily="34" charset="0"/>
              </a:defRPr>
            </a:lvl1pPr>
          </a:lstStyle>
          <a:p>
            <a:pPr lvl="0" rtl="0"/>
            <a:r>
              <a:rPr lang="fr-FR" noProof="0" dirty="0"/>
              <a:t>Ajouter une année</a:t>
            </a:r>
          </a:p>
        </p:txBody>
      </p:sp>
      <p:sp>
        <p:nvSpPr>
          <p:cNvPr id="66" name="Espace réservé du texte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67" name="Espace réservé du texte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68" name="Espace réservé du texte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69" name="Espace réservé du texte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70" name="Espace réservé du texte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71" name="Espace réservé du texte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72" name="Espace réservé du texte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73" name="Espace réservé du texte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74" name="Espace réservé du texte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75" name="Espace réservé du texte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76" name="Espace réservé du texte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77" name="Espace réservé du texte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grpSp>
        <p:nvGrpSpPr>
          <p:cNvPr id="101" name="Groupe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Connecteur droit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Connecteur droit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Connecteur droit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Connecteur droit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Connecteur droit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Connecteur droit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Connecteur droit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Connecteur droit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Espace réservé du pied de page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497118"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13" name="Espace réservé du numéro de diapositive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14" name="Espace réservé de la date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51982"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nnées financières">
    <p:spTree>
      <p:nvGrpSpPr>
        <p:cNvPr id="1" name=""/>
        <p:cNvGrpSpPr/>
        <p:nvPr/>
      </p:nvGrpSpPr>
      <p:grpSpPr>
        <a:xfrm>
          <a:off x="0" y="0"/>
          <a:ext cx="0" cy="0"/>
          <a:chOff x="0" y="0"/>
          <a:chExt cx="0" cy="0"/>
        </a:xfrm>
      </p:grpSpPr>
      <p:pic>
        <p:nvPicPr>
          <p:cNvPr id="18" name="Graphique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r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rtlCol="0"/>
          <a:lstStyle>
            <a:lvl1pP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4" name="Espace réservé du contenu 3">
            <a:extLst>
              <a:ext uri="{FF2B5EF4-FFF2-40B4-BE49-F238E27FC236}">
                <a16:creationId xmlns:a16="http://schemas.microsoft.com/office/drawing/2014/main" id="{D1D681FF-F6BE-41D5-AE6C-B4110384B0F4}"/>
              </a:ext>
            </a:extLst>
          </p:cNvPr>
          <p:cNvSpPr>
            <a:spLocks noGrp="1"/>
          </p:cNvSpPr>
          <p:nvPr>
            <p:ph sz="quarter" idx="10" hasCustomPrompt="1"/>
          </p:nvPr>
        </p:nvSpPr>
        <p:spPr>
          <a:xfrm>
            <a:off x="693738" y="1128713"/>
            <a:ext cx="7654925" cy="5068887"/>
          </a:xfrm>
          <a:prstGeom prst="rect">
            <a:avLst/>
          </a:prstGeom>
        </p:spPr>
        <p:txBody>
          <a:bodyPr rtlCol="0"/>
          <a:lstStyle>
            <a:lvl1pPr>
              <a:defRPr lang="en-US">
                <a:solidFill>
                  <a:schemeClr val="bg1"/>
                </a:solidFill>
                <a:latin typeface="Calibri Light" panose="020F0302020204030204" pitchFamily="34" charset="0"/>
              </a:defRPr>
            </a:lvl1pPr>
            <a:lvl2pPr>
              <a:defRPr lang="en-US">
                <a:solidFill>
                  <a:schemeClr val="bg1"/>
                </a:solidFill>
                <a:latin typeface="Calibri Light" panose="020F0302020204030204" pitchFamily="34" charset="0"/>
              </a:defRPr>
            </a:lvl2pPr>
            <a:lvl3pPr>
              <a:defRPr lang="en-US">
                <a:solidFill>
                  <a:schemeClr val="bg1"/>
                </a:solidFill>
                <a:latin typeface="Calibri Light" panose="020F0302020204030204" pitchFamily="34" charset="0"/>
              </a:defRPr>
            </a:lvl3pPr>
            <a:lvl4pPr>
              <a:defRPr lang="en-US">
                <a:solidFill>
                  <a:schemeClr val="bg1"/>
                </a:solidFill>
                <a:latin typeface="Calibri Light" panose="020F0302020204030204" pitchFamily="34" charset="0"/>
              </a:defRPr>
            </a:lvl4pPr>
            <a:lvl5pPr>
              <a:defRPr lang="en-US">
                <a:solidFill>
                  <a:schemeClr val="bg1"/>
                </a:solidFill>
                <a:latin typeface="Calibri Light" panose="020F0302020204030204" pitchFamily="34" charset="0"/>
              </a:defRPr>
            </a:lvl5p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2" name="Espace réservé du pied de page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fr-FR"/>
              <a:t>TITRE DE LA PRÉSENTATION</a:t>
            </a:r>
            <a:endParaRPr lang="fr-FR" dirty="0"/>
          </a:p>
        </p:txBody>
      </p:sp>
      <p:sp>
        <p:nvSpPr>
          <p:cNvPr id="13" name="Espace réservé du numéro de diapositive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1"/>
                </a:solidFill>
                <a:effectLst>
                  <a:outerShdw blurRad="38100" dist="38100" dir="2700000" algn="tl">
                    <a:srgbClr val="000000">
                      <a:alpha val="43137"/>
                    </a:srgbClr>
                  </a:outerShdw>
                </a:effectLst>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14" name="Espace réservé de la date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écouvrez l’équipe 4-Haut">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r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rtlCol="0" anchor="ctr"/>
          <a:lstStyle>
            <a:lvl1pPr algn="ct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14" name="Espace réservé d’image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rtlCol="0"/>
          <a:lstStyle>
            <a:lvl1pPr marL="0" indent="0" algn="ctr">
              <a:buNone/>
              <a:defRPr lang="en-US" sz="2400">
                <a:solidFill>
                  <a:schemeClr val="bg1"/>
                </a:solidFill>
                <a:latin typeface="Calibri Light" panose="020F0302020204030204" pitchFamily="34" charset="0"/>
              </a:defRPr>
            </a:lvl1pPr>
          </a:lstStyle>
          <a:p>
            <a:pPr rtl="0"/>
            <a:r>
              <a:rPr lang="fr-FR" noProof="0" dirty="0"/>
              <a:t>Cliquez pour ajouter une photo</a:t>
            </a:r>
          </a:p>
        </p:txBody>
      </p:sp>
      <p:sp>
        <p:nvSpPr>
          <p:cNvPr id="10" name="Espace réservé d’image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rtlCol="0"/>
          <a:lstStyle>
            <a:lvl1pPr marL="0" indent="0" algn="ctr">
              <a:buNone/>
              <a:defRPr lang="en-US" sz="2400">
                <a:solidFill>
                  <a:schemeClr val="bg1"/>
                </a:solidFill>
                <a:latin typeface="Calibri Light" panose="020F0302020204030204" pitchFamily="34" charset="0"/>
              </a:defRPr>
            </a:lvl1pPr>
          </a:lstStyle>
          <a:p>
            <a:pPr rtl="0"/>
            <a:r>
              <a:rPr lang="fr-FR" noProof="0" dirty="0"/>
              <a:t>Cliquez ici pour ajouter une photo</a:t>
            </a:r>
          </a:p>
        </p:txBody>
      </p:sp>
      <p:sp>
        <p:nvSpPr>
          <p:cNvPr id="17" name="Espace réservé d’image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rtlCol="0"/>
          <a:lstStyle>
            <a:lvl1pPr marL="0" indent="0" algn="ctr">
              <a:buNone/>
              <a:defRPr lang="en-US" sz="2400">
                <a:solidFill>
                  <a:schemeClr val="bg1"/>
                </a:solidFill>
                <a:latin typeface="Calibri Light" panose="020F0302020204030204" pitchFamily="34" charset="0"/>
              </a:defRPr>
            </a:lvl1pPr>
          </a:lstStyle>
          <a:p>
            <a:pPr rtl="0"/>
            <a:r>
              <a:rPr lang="fr-FR" noProof="0" dirty="0"/>
              <a:t>Cliquez ici pour ajouter une photo</a:t>
            </a:r>
          </a:p>
        </p:txBody>
      </p:sp>
      <p:sp>
        <p:nvSpPr>
          <p:cNvPr id="16" name="Espace réservé d’image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rtlCol="0"/>
          <a:lstStyle>
            <a:lvl1pPr marL="0" indent="0" algn="ctr">
              <a:buNone/>
              <a:defRPr lang="en-US" sz="2400">
                <a:solidFill>
                  <a:schemeClr val="bg1"/>
                </a:solidFill>
                <a:latin typeface="Calibri Light" panose="020F0302020204030204" pitchFamily="34" charset="0"/>
              </a:defRPr>
            </a:lvl1pPr>
          </a:lstStyle>
          <a:p>
            <a:pPr rtl="0"/>
            <a:r>
              <a:rPr lang="fr-FR" noProof="0" dirty="0"/>
              <a:t>Cliquez ici pour ajouter une photo</a:t>
            </a:r>
          </a:p>
        </p:txBody>
      </p:sp>
      <p:sp>
        <p:nvSpPr>
          <p:cNvPr id="18" name="Ovale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20" name="Ovale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22" name="Ovale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24" name="Ovale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25" name="Espace réservé du texte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26" name="Espace réservé du texte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27" name="Espace réservé du texte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28" name="Espace réservé du texte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30" name="Espace réservé du texte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31" name="Espace réservé du texte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32" name="Espace réservé du texte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33" name="Espace réservé du texte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39" name="Espace réservé du pied de page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40" name="Espace réservé du numéro de diapositive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41" name="Espace réservé de la date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écouvrez l’équipe 8-Haut">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r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rtlCol="0" anchor="ctr"/>
          <a:lstStyle>
            <a:lvl1pPr algn="ctr">
              <a:lnSpc>
                <a:spcPct val="90000"/>
              </a:lnSpc>
              <a:spcBef>
                <a:spcPts val="1000"/>
              </a:spcBef>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34" name="Espace réservé d’image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rtlCol="0"/>
          <a:lstStyle>
            <a:lvl1pPr marL="0" indent="0" algn="ctr">
              <a:buNone/>
              <a:defRPr lang="en-US" sz="2000">
                <a:solidFill>
                  <a:schemeClr val="bg1"/>
                </a:solidFill>
                <a:latin typeface="Calibri Light" panose="020F0302020204030204" pitchFamily="34" charset="0"/>
              </a:defRPr>
            </a:lvl1pPr>
          </a:lstStyle>
          <a:p>
            <a:pPr rtl="0"/>
            <a:r>
              <a:rPr lang="fr-FR" noProof="0" dirty="0"/>
              <a:t>Cliquez ici pour ajouter une photo</a:t>
            </a:r>
          </a:p>
        </p:txBody>
      </p:sp>
      <p:sp>
        <p:nvSpPr>
          <p:cNvPr id="81" name="Espace réservé d’image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rtlCol="0"/>
          <a:lstStyle>
            <a:lvl1pPr marL="0" indent="0" algn="ctr">
              <a:buNone/>
              <a:defRPr lang="en-US" sz="2000">
                <a:solidFill>
                  <a:schemeClr val="bg1"/>
                </a:solidFill>
                <a:latin typeface="Calibri Light" panose="020F0302020204030204" pitchFamily="34" charset="0"/>
              </a:defRPr>
            </a:lvl1pPr>
          </a:lstStyle>
          <a:p>
            <a:pPr rtl="0"/>
            <a:r>
              <a:rPr lang="fr-FR" noProof="0" dirty="0"/>
              <a:t>Cliquez ici pour ajouter une photo</a:t>
            </a:r>
          </a:p>
        </p:txBody>
      </p:sp>
      <p:sp>
        <p:nvSpPr>
          <p:cNvPr id="85" name="Espace réservé d’image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rtlCol="0"/>
          <a:lstStyle>
            <a:lvl1pPr marL="0" indent="0" algn="ctr">
              <a:buNone/>
              <a:defRPr lang="en-US" sz="2000">
                <a:solidFill>
                  <a:schemeClr val="bg1"/>
                </a:solidFill>
                <a:latin typeface="Calibri Light" panose="020F0302020204030204" pitchFamily="34" charset="0"/>
              </a:defRPr>
            </a:lvl1pPr>
          </a:lstStyle>
          <a:p>
            <a:pPr rtl="0"/>
            <a:r>
              <a:rPr lang="fr-FR" noProof="0" dirty="0"/>
              <a:t>Cliquez pour ajouter une photo</a:t>
            </a:r>
          </a:p>
        </p:txBody>
      </p:sp>
      <p:sp>
        <p:nvSpPr>
          <p:cNvPr id="87" name="Espace réservé d’image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rtlCol="0"/>
          <a:lstStyle>
            <a:lvl1pPr marL="0" indent="0" algn="ctr">
              <a:buNone/>
              <a:defRPr lang="en-US" sz="2000">
                <a:solidFill>
                  <a:schemeClr val="bg1"/>
                </a:solidFill>
                <a:latin typeface="Calibri Light" panose="020F0302020204030204" pitchFamily="34" charset="0"/>
              </a:defRPr>
            </a:lvl1pPr>
          </a:lstStyle>
          <a:p>
            <a:pPr rtl="0"/>
            <a:r>
              <a:rPr lang="fr-FR" noProof="0" dirty="0"/>
              <a:t>Cliquez ici pour ajouter une photo</a:t>
            </a:r>
          </a:p>
        </p:txBody>
      </p:sp>
      <p:sp>
        <p:nvSpPr>
          <p:cNvPr id="37" name="Ovale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41" name="Espace réservé du texte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42" name="Espace réservé du texte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43" name="Espace réservé du texte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44" name="Espace réservé du texte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45" name="Espace réservé du texte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46" name="Espace réservé du texte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47" name="Espace réservé du texte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48" name="Espace réservé du texte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97" name="Espace réservé d’image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rtlCol="0"/>
          <a:lstStyle>
            <a:lvl1pPr marL="0" indent="0" algn="ctr">
              <a:buNone/>
              <a:defRPr lang="en-US" sz="2000">
                <a:solidFill>
                  <a:schemeClr val="bg1"/>
                </a:solidFill>
                <a:latin typeface="Calibri Light" panose="020F0302020204030204" pitchFamily="34" charset="0"/>
              </a:defRPr>
            </a:lvl1pPr>
          </a:lstStyle>
          <a:p>
            <a:pPr rtl="0"/>
            <a:r>
              <a:rPr lang="fr-FR" noProof="0" dirty="0"/>
              <a:t>Cliquez ici pour ajouter une photo</a:t>
            </a:r>
          </a:p>
        </p:txBody>
      </p:sp>
      <p:sp>
        <p:nvSpPr>
          <p:cNvPr id="99" name="Espace réservé d’image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rtlCol="0"/>
          <a:lstStyle>
            <a:lvl1pPr marL="0" indent="0" algn="ctr">
              <a:buNone/>
              <a:defRPr lang="en-US" sz="2000">
                <a:solidFill>
                  <a:schemeClr val="bg1"/>
                </a:solidFill>
                <a:latin typeface="Calibri Light" panose="020F0302020204030204" pitchFamily="34" charset="0"/>
              </a:defRPr>
            </a:lvl1pPr>
          </a:lstStyle>
          <a:p>
            <a:pPr rtl="0"/>
            <a:r>
              <a:rPr lang="fr-FR" noProof="0" dirty="0"/>
              <a:t>Cliquez ici pour ajouter une photo</a:t>
            </a:r>
          </a:p>
        </p:txBody>
      </p:sp>
      <p:sp>
        <p:nvSpPr>
          <p:cNvPr id="101" name="Espace réservé d’image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rtlCol="0"/>
          <a:lstStyle>
            <a:lvl1pPr marL="0" indent="0" algn="ctr">
              <a:buNone/>
              <a:defRPr lang="en-US" sz="2000">
                <a:solidFill>
                  <a:schemeClr val="bg1"/>
                </a:solidFill>
                <a:latin typeface="Calibri Light" panose="020F0302020204030204" pitchFamily="34" charset="0"/>
              </a:defRPr>
            </a:lvl1pPr>
          </a:lstStyle>
          <a:p>
            <a:pPr rtl="0"/>
            <a:r>
              <a:rPr lang="fr-FR" noProof="0" dirty="0"/>
              <a:t>Cliquez pour ajouter une photo</a:t>
            </a:r>
          </a:p>
        </p:txBody>
      </p:sp>
      <p:sp>
        <p:nvSpPr>
          <p:cNvPr id="103" name="Espace réservé d’image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rtlCol="0"/>
          <a:lstStyle>
            <a:lvl1pPr marL="0" indent="0" algn="ctr">
              <a:buNone/>
              <a:defRPr lang="en-US" sz="2000">
                <a:solidFill>
                  <a:schemeClr val="bg1"/>
                </a:solidFill>
                <a:latin typeface="Calibri Light" panose="020F0302020204030204" pitchFamily="34" charset="0"/>
              </a:defRPr>
            </a:lvl1pPr>
          </a:lstStyle>
          <a:p>
            <a:pPr rtl="0"/>
            <a:r>
              <a:rPr lang="fr-FR" noProof="0" dirty="0"/>
              <a:t>Cliquez ici pour ajouter une photo</a:t>
            </a:r>
          </a:p>
        </p:txBody>
      </p:sp>
      <p:sp>
        <p:nvSpPr>
          <p:cNvPr id="73" name="Espace réservé du texte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74" name="Espace réservé du texte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75" name="Espace réservé du texte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76" name="Espace réservé du texte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77" name="Espace réservé du texte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78" name="Espace réservé du texte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79" name="Espace réservé du texte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rtlCol="0"/>
          <a:lstStyle>
            <a:lvl1pPr marL="0" indent="0" algn="ctr">
              <a:buNone/>
              <a:defRPr lang="en-US" sz="1200" b="1" cap="all" spc="200" baseline="0">
                <a:solidFill>
                  <a:schemeClr val="accent6"/>
                </a:solidFill>
                <a:latin typeface="Century Gothic" panose="020B0502020202020204" pitchFamily="34" charset="0"/>
              </a:defRPr>
            </a:lvl1pPr>
          </a:lstStyle>
          <a:p>
            <a:pPr lvl="0" rtl="0"/>
            <a:r>
              <a:rPr lang="fr-FR" noProof="0" dirty="0"/>
              <a:t>Ajouter un nom</a:t>
            </a:r>
          </a:p>
        </p:txBody>
      </p:sp>
      <p:sp>
        <p:nvSpPr>
          <p:cNvPr id="80" name="Espace réservé du texte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rtlCol="0"/>
          <a:lstStyle>
            <a:lvl1pPr marL="0" indent="0" algn="ctr">
              <a:lnSpc>
                <a:spcPct val="90000"/>
              </a:lnSpc>
              <a:spcBef>
                <a:spcPts val="0"/>
              </a:spcBef>
              <a:buNone/>
              <a:defRPr lang="en-US" sz="1000" cap="none" spc="0" baseline="0">
                <a:solidFill>
                  <a:schemeClr val="bg1"/>
                </a:solidFill>
                <a:latin typeface="Calibri Light" panose="020F0302020204030204" pitchFamily="34" charset="0"/>
              </a:defRPr>
            </a:lvl1pPr>
          </a:lstStyle>
          <a:p>
            <a:pPr lvl="0" rtl="0"/>
            <a:r>
              <a:rPr lang="fr-FR" noProof="0" dirty="0"/>
              <a:t>Ajouter un titre</a:t>
            </a:r>
          </a:p>
        </p:txBody>
      </p:sp>
      <p:sp>
        <p:nvSpPr>
          <p:cNvPr id="82" name="Ovale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86" name="Ovale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88" name="Ovale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98" name="Ovale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100" name="Ovale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102" name="Ovale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104" name="Ovale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105" name="Espace réservé du pied de page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106" name="Espace réservé du numéro de diapositive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107" name="Espace réservé de la date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ement">
    <p:spTree>
      <p:nvGrpSpPr>
        <p:cNvPr id="1" name=""/>
        <p:cNvGrpSpPr/>
        <p:nvPr/>
      </p:nvGrpSpPr>
      <p:grpSpPr>
        <a:xfrm>
          <a:off x="0" y="0"/>
          <a:ext cx="0" cy="0"/>
          <a:chOff x="0" y="0"/>
          <a:chExt cx="0" cy="0"/>
        </a:xfrm>
      </p:grpSpPr>
      <p:pic>
        <p:nvPicPr>
          <p:cNvPr id="50" name="Graphique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r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rtlCol="0"/>
          <a:lstStyle>
            <a:lvl1pPr algn="ct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45" name="Espace réservé du texte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rtlCol="0" anchor="ctr"/>
          <a:lstStyle>
            <a:lvl1pPr marL="0" indent="0" algn="ctr">
              <a:lnSpc>
                <a:spcPct val="100000"/>
              </a:lnSpc>
              <a:spcBef>
                <a:spcPts val="0"/>
              </a:spcBef>
              <a:spcAft>
                <a:spcPts val="0"/>
              </a:spcAft>
              <a:buNone/>
              <a:defRPr lang="en-US" sz="4000" b="1" cap="all" spc="400" baseline="0">
                <a:solidFill>
                  <a:schemeClr val="accent5"/>
                </a:solidFill>
                <a:latin typeface="Century Gothic" panose="020B0502020202020204" pitchFamily="34" charset="0"/>
              </a:defRPr>
            </a:lvl1pPr>
          </a:lstStyle>
          <a:p>
            <a:pPr lvl="0" rtl="0"/>
            <a:r>
              <a:rPr lang="fr-FR" noProof="0" dirty="0"/>
              <a:t>Ajouter un titre</a:t>
            </a:r>
          </a:p>
        </p:txBody>
      </p:sp>
      <p:sp>
        <p:nvSpPr>
          <p:cNvPr id="49" name="Espace réservé du texte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rtlCol="0" anchor="ctr"/>
          <a:lstStyle>
            <a:lvl1pPr marL="0" indent="0" algn="ctr">
              <a:lnSpc>
                <a:spcPct val="100000"/>
              </a:lnSpc>
              <a:spcBef>
                <a:spcPts val="0"/>
              </a:spcBef>
              <a:buNone/>
              <a:defRPr lang="en-US" sz="4000" b="1" cap="all" spc="400" baseline="0">
                <a:solidFill>
                  <a:schemeClr val="accent6">
                    <a:lumMod val="75000"/>
                  </a:schemeClr>
                </a:solidFill>
                <a:latin typeface="Century Gothic" panose="020B0502020202020204" pitchFamily="34" charset="0"/>
              </a:defRPr>
            </a:lvl1pPr>
          </a:lstStyle>
          <a:p>
            <a:pPr lvl="0" rtl="0"/>
            <a:r>
              <a:rPr lang="fr-FR" noProof="0" dirty="0"/>
              <a:t>Ajouter un titre</a:t>
            </a:r>
          </a:p>
        </p:txBody>
      </p:sp>
      <p:sp>
        <p:nvSpPr>
          <p:cNvPr id="47" name="Espace réservé du texte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rtlCol="0" anchor="ctr"/>
          <a:lstStyle>
            <a:lvl1pPr marL="0" indent="0" algn="ctr">
              <a:lnSpc>
                <a:spcPct val="100000"/>
              </a:lnSpc>
              <a:spcBef>
                <a:spcPts val="0"/>
              </a:spcBef>
              <a:buNone/>
              <a:defRPr lang="en-US" sz="4000" b="1" cap="all" spc="400" baseline="0">
                <a:solidFill>
                  <a:schemeClr val="accent1">
                    <a:lumMod val="50000"/>
                    <a:lumOff val="50000"/>
                  </a:schemeClr>
                </a:solidFill>
                <a:latin typeface="Century Gothic" panose="020B0502020202020204" pitchFamily="34" charset="0"/>
              </a:defRPr>
            </a:lvl1pPr>
          </a:lstStyle>
          <a:p>
            <a:pPr lvl="0" rtl="0"/>
            <a:r>
              <a:rPr lang="fr-FR" noProof="0" dirty="0"/>
              <a:t>Ajouter un titre</a:t>
            </a:r>
          </a:p>
        </p:txBody>
      </p:sp>
      <p:sp>
        <p:nvSpPr>
          <p:cNvPr id="48" name="Espace réservé du texte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rtlCol="0" anchor="ctr"/>
          <a:lstStyle>
            <a:lvl1pPr marL="0" indent="0" algn="ctr">
              <a:lnSpc>
                <a:spcPct val="100000"/>
              </a:lnSpc>
              <a:spcBef>
                <a:spcPts val="0"/>
              </a:spcBef>
              <a:buNone/>
              <a:defRPr lang="en-US" sz="4000" b="1" cap="all" spc="400" baseline="0">
                <a:solidFill>
                  <a:schemeClr val="accent3"/>
                </a:solidFill>
                <a:latin typeface="Century Gothic" panose="020B0502020202020204" pitchFamily="34" charset="0"/>
              </a:defRPr>
            </a:lvl1pPr>
          </a:lstStyle>
          <a:p>
            <a:pPr lvl="0" rtl="0"/>
            <a:r>
              <a:rPr lang="fr-FR" noProof="0" dirty="0"/>
              <a:t>Ajouter un titre</a:t>
            </a:r>
          </a:p>
        </p:txBody>
      </p:sp>
      <p:sp>
        <p:nvSpPr>
          <p:cNvPr id="37" name="Espace réservé du texte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rtlCol="0" anchor="b"/>
          <a:lstStyle>
            <a:lvl1pPr marL="0" indent="0" algn="ctr">
              <a:lnSpc>
                <a:spcPct val="100000"/>
              </a:lnSpc>
              <a:spcBef>
                <a:spcPts val="0"/>
              </a:spcBef>
              <a:spcAft>
                <a:spcPts val="0"/>
              </a:spcAft>
              <a:buNone/>
              <a:defRPr lang="en-US" sz="1600" b="1" cap="none" spc="200" baseline="0">
                <a:solidFill>
                  <a:schemeClr val="accent5"/>
                </a:solidFill>
                <a:latin typeface="Century Gothic" panose="020B0502020202020204" pitchFamily="34" charset="0"/>
              </a:defRPr>
            </a:lvl1pPr>
          </a:lstStyle>
          <a:p>
            <a:pPr lvl="0" rtl="0"/>
            <a:r>
              <a:rPr lang="fr-FR" noProof="0" dirty="0"/>
              <a:t>Cliquez pour ajouter un titre</a:t>
            </a:r>
          </a:p>
        </p:txBody>
      </p:sp>
      <p:sp>
        <p:nvSpPr>
          <p:cNvPr id="38" name="Espace réservé du texte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39" name="Espace réservé du texte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rtlCol="0" anchor="b"/>
          <a:lstStyle>
            <a:lvl1pPr marL="0" indent="0" algn="ctr">
              <a:lnSpc>
                <a:spcPct val="100000"/>
              </a:lnSpc>
              <a:spcBef>
                <a:spcPts val="0"/>
              </a:spcBef>
              <a:spcAft>
                <a:spcPts val="0"/>
              </a:spcAft>
              <a:buNone/>
              <a:defRPr lang="en-US" sz="1600" b="1" cap="none" spc="200" baseline="0">
                <a:solidFill>
                  <a:schemeClr val="accent6">
                    <a:lumMod val="75000"/>
                  </a:schemeClr>
                </a:solidFill>
                <a:latin typeface="Century Gothic" panose="020B0502020202020204" pitchFamily="34" charset="0"/>
              </a:defRPr>
            </a:lvl1pPr>
          </a:lstStyle>
          <a:p>
            <a:pPr lvl="0" rtl="0"/>
            <a:r>
              <a:rPr lang="fr-FR" noProof="0" dirty="0"/>
              <a:t>Cliquez pour ajouter un titre</a:t>
            </a:r>
          </a:p>
        </p:txBody>
      </p:sp>
      <p:sp>
        <p:nvSpPr>
          <p:cNvPr id="40" name="Espace réservé du texte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1" name="Espace réservé du texte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rtlCol="0" anchor="b"/>
          <a:lstStyle>
            <a:lvl1pPr marL="0" indent="0" algn="ctr">
              <a:lnSpc>
                <a:spcPct val="100000"/>
              </a:lnSpc>
              <a:spcBef>
                <a:spcPts val="0"/>
              </a:spcBef>
              <a:spcAft>
                <a:spcPts val="0"/>
              </a:spcAft>
              <a:buNone/>
              <a:defRPr lang="en-US" sz="1600" b="1" cap="none" spc="200" baseline="0">
                <a:solidFill>
                  <a:schemeClr val="accent1">
                    <a:lumMod val="50000"/>
                    <a:lumOff val="50000"/>
                  </a:schemeClr>
                </a:solidFill>
                <a:latin typeface="Century Gothic" panose="020B0502020202020204" pitchFamily="34" charset="0"/>
              </a:defRPr>
            </a:lvl1pPr>
          </a:lstStyle>
          <a:p>
            <a:pPr lvl="0" rtl="0"/>
            <a:r>
              <a:rPr lang="fr-FR" noProof="0" dirty="0"/>
              <a:t>Cliquez pour ajouter un titre</a:t>
            </a:r>
          </a:p>
        </p:txBody>
      </p:sp>
      <p:sp>
        <p:nvSpPr>
          <p:cNvPr id="42" name="Espace réservé du texte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3" name="Espace réservé du texte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rtlCol="0" anchor="b"/>
          <a:lstStyle>
            <a:lvl1pPr marL="0" indent="0" algn="ctr">
              <a:lnSpc>
                <a:spcPct val="100000"/>
              </a:lnSpc>
              <a:spcBef>
                <a:spcPts val="0"/>
              </a:spcBef>
              <a:spcAft>
                <a:spcPts val="0"/>
              </a:spcAft>
              <a:buNone/>
              <a:defRPr lang="en-US" sz="1600" b="1" cap="none" spc="200" baseline="0">
                <a:solidFill>
                  <a:schemeClr val="accent3"/>
                </a:solidFill>
                <a:latin typeface="Century Gothic" panose="020B0502020202020204" pitchFamily="34" charset="0"/>
              </a:defRPr>
            </a:lvl1pPr>
          </a:lstStyle>
          <a:p>
            <a:pPr lvl="0" rtl="0"/>
            <a:r>
              <a:rPr lang="fr-FR" noProof="0" dirty="0"/>
              <a:t>Cliquez pour ajouter un titre</a:t>
            </a:r>
          </a:p>
        </p:txBody>
      </p:sp>
      <p:sp>
        <p:nvSpPr>
          <p:cNvPr id="44" name="Espace réservé du texte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rtlCol="0"/>
          <a:lstStyle>
            <a:lvl1pPr marL="0" indent="0" algn="ctr">
              <a:lnSpc>
                <a:spcPct val="125000"/>
              </a:lnSpc>
              <a:spcBef>
                <a:spcPts val="0"/>
              </a:spcBef>
              <a:buNone/>
              <a:defRPr lang="en-US" sz="12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2" name="Espace réservé du pied de page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13" name="Espace réservé du numéro de diapositive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14" name="Espace réservé de la date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i sommes-nous">
    <p:spTree>
      <p:nvGrpSpPr>
        <p:cNvPr id="1" name=""/>
        <p:cNvGrpSpPr/>
        <p:nvPr/>
      </p:nvGrpSpPr>
      <p:grpSpPr>
        <a:xfrm>
          <a:off x="0" y="0"/>
          <a:ext cx="0" cy="0"/>
          <a:chOff x="0" y="0"/>
          <a:chExt cx="0" cy="0"/>
        </a:xfrm>
      </p:grpSpPr>
      <p:pic>
        <p:nvPicPr>
          <p:cNvPr id="37" name="Graphique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e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noProof="0" dirty="0">
              <a:latin typeface="Calibri Light" panose="020F0302020204030204" pitchFamily="34" charset="0"/>
            </a:endParaRPr>
          </a:p>
        </p:txBody>
      </p:sp>
      <p:sp>
        <p:nvSpPr>
          <p:cNvPr id="2" name="Titr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rtlCol="0"/>
          <a:lstStyle>
            <a:lvl1pPr>
              <a:defRPr lang="en-US" sz="2800" b="1" cap="all" spc="400" baseline="0">
                <a:solidFill>
                  <a:schemeClr val="accent6"/>
                </a:solidFill>
                <a:latin typeface="Century Gothic" panose="020B0502020202020204" pitchFamily="34" charset="0"/>
              </a:defRPr>
            </a:lvl1pPr>
          </a:lstStyle>
          <a:p>
            <a:pPr rtl="0"/>
            <a:r>
              <a:rPr lang="fr-FR" noProof="0" dirty="0"/>
              <a:t>Cliquez pour ajouter un titre</a:t>
            </a:r>
          </a:p>
        </p:txBody>
      </p:sp>
      <p:sp>
        <p:nvSpPr>
          <p:cNvPr id="26" name="Espace réservé du texte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rtlCol="0"/>
          <a:lstStyle>
            <a:lvl1pPr marL="0" indent="0" algn="l">
              <a:lnSpc>
                <a:spcPct val="150000"/>
              </a:lnSpc>
              <a:spcBef>
                <a:spcPts val="0"/>
              </a:spcBef>
              <a:buNone/>
              <a:defRPr lang="en-US" sz="1600">
                <a:solidFill>
                  <a:schemeClr val="bg1"/>
                </a:solidFill>
                <a:latin typeface="Calibri Light" panose="020F0302020204030204" pitchFamily="34" charset="0"/>
              </a:defRPr>
            </a:lvl1pPr>
          </a:lstStyle>
          <a:p>
            <a:pPr lvl="0" rtl="0"/>
            <a:r>
              <a:rPr lang="fr-FR" noProof="0" dirty="0"/>
              <a:t>Cliquer pour ajouter du texte</a:t>
            </a:r>
          </a:p>
        </p:txBody>
      </p:sp>
      <p:sp>
        <p:nvSpPr>
          <p:cNvPr id="30" name="Espace réservé d’image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rtlCol="0"/>
          <a:lstStyle>
            <a:lvl1pPr marL="0" indent="0" algn="ctr">
              <a:buFont typeface="+mj-lt"/>
              <a:buNone/>
              <a:defRPr lang="en-US">
                <a:solidFill>
                  <a:schemeClr val="bg1"/>
                </a:solidFill>
                <a:latin typeface="Calibri Light" panose="020F0302020204030204" pitchFamily="34" charset="0"/>
              </a:defRPr>
            </a:lvl1pPr>
          </a:lstStyle>
          <a:p>
            <a:pPr rtl="0"/>
            <a:r>
              <a:rPr lang="fr-FR" noProof="0" dirty="0"/>
              <a:t>Cliquez pour ajouter une photo</a:t>
            </a:r>
          </a:p>
        </p:txBody>
      </p:sp>
      <p:sp>
        <p:nvSpPr>
          <p:cNvPr id="20" name="Espace réservé du pied de page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fr-FR"/>
              <a:t>TITRE DE LA PRÉSENTATION</a:t>
            </a:r>
            <a:endParaRPr lang="fr-FR" dirty="0"/>
          </a:p>
        </p:txBody>
      </p:sp>
      <p:sp>
        <p:nvSpPr>
          <p:cNvPr id="21" name="Espace réservé du numéro de diapositive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22" name="Espace réservé de la date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ynthèse">
    <p:spTree>
      <p:nvGrpSpPr>
        <p:cNvPr id="1" name=""/>
        <p:cNvGrpSpPr/>
        <p:nvPr/>
      </p:nvGrpSpPr>
      <p:grpSpPr>
        <a:xfrm>
          <a:off x="0" y="0"/>
          <a:ext cx="0" cy="0"/>
          <a:chOff x="0" y="0"/>
          <a:chExt cx="0" cy="0"/>
        </a:xfrm>
      </p:grpSpPr>
      <p:pic>
        <p:nvPicPr>
          <p:cNvPr id="19" name="Graphique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rtlCol="0"/>
          <a:lstStyle>
            <a:lvl1pPr>
              <a:defRPr lang="en-US" sz="2800" b="1" cap="all" spc="400" baseline="0">
                <a:solidFill>
                  <a:schemeClr val="accent6"/>
                </a:solidFill>
                <a:latin typeface="Century Gothic" panose="020B0502020202020204" pitchFamily="34" charset="0"/>
              </a:defRPr>
            </a:lvl1pPr>
          </a:lstStyle>
          <a:p>
            <a:pPr rtl="0"/>
            <a:r>
              <a:rPr lang="fr-FR" noProof="0" dirty="0"/>
              <a:t>Cliquez pour ajouter un titre</a:t>
            </a:r>
          </a:p>
        </p:txBody>
      </p:sp>
      <p:sp>
        <p:nvSpPr>
          <p:cNvPr id="17" name="Espace réservé du texte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rtlCol="0"/>
          <a:lstStyle>
            <a:lvl1pPr marL="0" indent="0">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3" name="Espace réservé du pied de page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14" name="Espace réservé du numéro de diapositive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15" name="Espace réservé de la date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spc="400" baseline="0">
                <a:solidFill>
                  <a:schemeClr val="bg1"/>
                </a:solidFill>
                <a:latin typeface="Century Gothic" panose="020B0502020202020204" pitchFamily="34" charset="0"/>
              </a:defRPr>
            </a:lvl1pPr>
          </a:lstStyle>
          <a:p>
            <a:pPr>
              <a:defRPr lang="en-US"/>
            </a:pPr>
            <a:r>
              <a:rPr lang="fr-FR" cap="all" dirty="0"/>
              <a:t>21 mai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r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57321"/>
            <a:ext cx="4989629" cy="2387771"/>
          </a:xfrm>
          <a:prstGeom prst="rect">
            <a:avLst/>
          </a:prstGeom>
        </p:spPr>
        <p:txBody>
          <a:bodyPr rtlCol="0" anchor="b"/>
          <a:lstStyle>
            <a:lvl1pPr algn="ctr">
              <a:defRPr lang="en-US" sz="4800" b="1" cap="all" spc="400" baseline="0">
                <a:solidFill>
                  <a:schemeClr val="accent6"/>
                </a:solidFill>
                <a:latin typeface="Century Gothic" panose="020B0502020202020204" pitchFamily="34" charset="0"/>
              </a:defRPr>
            </a:lvl1pPr>
          </a:lstStyle>
          <a:p>
            <a:pPr rtl="0"/>
            <a:r>
              <a:rPr lang="fr-FR" noProof="0" dirty="0"/>
              <a:t>Cliquez pour ajouter un titre</a:t>
            </a:r>
          </a:p>
        </p:txBody>
      </p:sp>
      <p:sp>
        <p:nvSpPr>
          <p:cNvPr id="10" name="Espace réservé du texte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rtlCol="0">
            <a:normAutofit/>
          </a:bodyPr>
          <a:lstStyle>
            <a:lvl1pPr marL="0" indent="0" algn="ctr">
              <a:lnSpc>
                <a:spcPct val="150000"/>
              </a:lnSpc>
              <a:spcBef>
                <a:spcPts val="0"/>
              </a:spcBef>
              <a:buNone/>
              <a:defRPr lang="en-US" sz="1800" i="0">
                <a:solidFill>
                  <a:schemeClr val="bg1"/>
                </a:solidFill>
                <a:latin typeface="Calibri Light" panose="020F0302020204030204" pitchFamily="34" charset="0"/>
              </a:defRPr>
            </a:lvl1pPr>
          </a:lstStyle>
          <a:p>
            <a:pPr lvl="0" rtl="0"/>
            <a:r>
              <a:rPr lang="fr-FR" noProof="0" dirty="0"/>
              <a:t>Cliquez pour ajouter un sous-titre</a:t>
            </a:r>
          </a:p>
        </p:txBody>
      </p:sp>
      <p:sp>
        <p:nvSpPr>
          <p:cNvPr id="12" name="Espace réservé du pied de page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1826"/>
            <a:ext cx="2770499" cy="365125"/>
          </a:xfrm>
          <a:prstGeom prst="rect">
            <a:avLst/>
          </a:prstGeom>
        </p:spPr>
        <p:txBody>
          <a:bodyPr rtlCol="0" anchor="ctr"/>
          <a:lstStyle>
            <a:lvl1pPr algn="r">
              <a:defRPr lang="en-US" sz="900" b="1"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fr-FR"/>
              <a:t>TITRE DE LA PRÉSENTATION</a:t>
            </a:r>
            <a:endParaRPr lang="fr-FR" dirty="0"/>
          </a:p>
        </p:txBody>
      </p:sp>
      <p:sp>
        <p:nvSpPr>
          <p:cNvPr id="13" name="Espace réservé du numéro de diapositive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14" name="Espace réservé de la date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68570"/>
            <a:ext cx="2647667" cy="365125"/>
          </a:xfrm>
          <a:prstGeom prst="rect">
            <a:avLst/>
          </a:prstGeom>
        </p:spPr>
        <p:txBody>
          <a:bodyPr rtlCol="0" anchor="ctr"/>
          <a:lstStyle>
            <a:lvl1pPr>
              <a:defRPr lang="en-US" sz="900" b="1"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 problème">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r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rtlCol="0"/>
          <a:lstStyle>
            <a:lvl1pP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26" name="Espace réservé du texte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rtlCol="0"/>
          <a:lstStyle>
            <a:lvl1pPr marL="0" indent="0">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18" name="Espace réservé du texte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rtlCol="0"/>
          <a:lstStyle>
            <a:lvl1pPr marL="0" indent="0">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5" name="Espace réservé du texte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rtlCol="0"/>
          <a:lstStyle>
            <a:lvl1pPr marL="0" indent="0">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16" name="Espace réservé du texte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rtlCol="0"/>
          <a:lstStyle>
            <a:lvl1pPr marL="0" indent="0">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30" name="Espace réservé du texte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rtlCol="0"/>
          <a:lstStyle>
            <a:lvl1pPr marL="0" indent="0">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22" name="Espace réservé du texte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rtlCol="0"/>
          <a:lstStyle>
            <a:lvl1pPr marL="0" indent="0">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29" name="Espace réservé du texte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rtlCol="0"/>
          <a:lstStyle>
            <a:lvl1pPr marL="0" indent="0">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20" name="Espace réservé du texte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rtlCol="0"/>
          <a:lstStyle>
            <a:lvl1pPr marL="0" indent="0">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41" name="Espace réservé du pied de page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42" name="Espace réservé du numéro de diapositive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43" name="Espace réservé de la date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 solution">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r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rtlCol="0"/>
          <a:lstStyle>
            <a:lvl1pPr algn="ct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26" name="Espace réservé du texte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rtlCol="0"/>
          <a:lstStyle>
            <a:lvl1pPr marL="0" indent="0" algn="ctr">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27" name="Espace réservé du texte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rtlCol="0"/>
          <a:lstStyle>
            <a:lvl1pPr marL="0" indent="0" algn="ctr">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32" name="Espace réservé du texte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rtlCol="0"/>
          <a:lstStyle>
            <a:lvl1pPr marL="0" indent="0" algn="ctr">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28" name="Espace réservé du texte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rtlCol="0"/>
          <a:lstStyle>
            <a:lvl1pPr marL="0" indent="0" algn="ctr">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33" name="Espace réservé du texte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rtlCol="0"/>
          <a:lstStyle>
            <a:lvl1pPr marL="0" indent="0" algn="ctr">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29" name="Espace réservé du texte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rtlCol="0"/>
          <a:lstStyle>
            <a:lvl1pPr marL="0" indent="0" algn="ctr">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34" name="Espace réservé du texte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rtlCol="0"/>
          <a:lstStyle>
            <a:lvl1pPr marL="0" indent="0" algn="ctr">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30" name="Espace réservé du texte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rtlCol="0"/>
          <a:lstStyle>
            <a:lvl1pPr marL="0" indent="0" algn="ctr">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20" name="Espace réservé du pied de page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21" name="Espace réservé du numéro de diapositive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22" name="Espace réservé de la date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
        <p:nvSpPr>
          <p:cNvPr id="14" name="Espace réservé d’image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rtlCol="0"/>
          <a:lstStyle>
            <a:lvl1pPr marL="0" indent="0">
              <a:buNone/>
              <a:defRPr lang="en-US" sz="1000">
                <a:solidFill>
                  <a:schemeClr val="bg1"/>
                </a:solidFill>
                <a:latin typeface="Calibri Light" panose="020F0302020204030204" pitchFamily="34" charset="0"/>
              </a:defRPr>
            </a:lvl1pPr>
          </a:lstStyle>
          <a:p>
            <a:pPr rtl="0"/>
            <a:endParaRPr lang="fr-FR" noProof="0" dirty="0"/>
          </a:p>
        </p:txBody>
      </p:sp>
      <p:sp>
        <p:nvSpPr>
          <p:cNvPr id="36" name="Espace réservé d’image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rtlCol="0"/>
          <a:lstStyle>
            <a:lvl1pPr marL="0" indent="0">
              <a:buNone/>
              <a:defRPr lang="en-US" sz="1000">
                <a:solidFill>
                  <a:schemeClr val="bg1"/>
                </a:solidFill>
                <a:latin typeface="Calibri Light" panose="020F0302020204030204" pitchFamily="34" charset="0"/>
              </a:defRPr>
            </a:lvl1pPr>
          </a:lstStyle>
          <a:p>
            <a:pPr rtl="0"/>
            <a:endParaRPr lang="fr-FR" noProof="0" dirty="0"/>
          </a:p>
        </p:txBody>
      </p:sp>
      <p:sp>
        <p:nvSpPr>
          <p:cNvPr id="37" name="Espace réservé d’image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rtlCol="0"/>
          <a:lstStyle>
            <a:lvl1pPr marL="0" indent="0">
              <a:buNone/>
              <a:defRPr lang="en-US" sz="1000">
                <a:solidFill>
                  <a:schemeClr val="bg1"/>
                </a:solidFill>
                <a:latin typeface="Calibri Light" panose="020F0302020204030204" pitchFamily="34" charset="0"/>
              </a:defRPr>
            </a:lvl1pPr>
          </a:lstStyle>
          <a:p>
            <a:pPr rtl="0"/>
            <a:endParaRPr lang="fr-FR" noProof="0" dirty="0"/>
          </a:p>
        </p:txBody>
      </p:sp>
      <p:sp>
        <p:nvSpPr>
          <p:cNvPr id="38" name="Espace réservé d’image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rtlCol="0"/>
          <a:lstStyle>
            <a:lvl1pPr marL="0" indent="0">
              <a:buNone/>
              <a:defRPr lang="en-US" sz="1000">
                <a:solidFill>
                  <a:schemeClr val="bg1"/>
                </a:solidFill>
                <a:latin typeface="Calibri Light" panose="020F0302020204030204" pitchFamily="34" charset="0"/>
              </a:defRPr>
            </a:lvl1pPr>
          </a:lstStyle>
          <a:p>
            <a:pPr rtl="0"/>
            <a:endParaRPr lang="fr-FR" noProof="0"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ésentation du produit">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r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rtlCol="0"/>
          <a:lstStyle>
            <a:lvl1pPr algn="l">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33" name="Espace réservé du texte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rtlCol="0"/>
          <a:lstStyle>
            <a:lvl1pPr marL="0" indent="0" algn="l">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32" name="Espace réservé du texte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rtlCol="0"/>
          <a:lstStyle>
            <a:lvl1pPr marL="0" indent="0" algn="l">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58" name="Espace réservé du texte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rtlCol="0"/>
          <a:lstStyle>
            <a:lvl1pPr marL="0" indent="0" algn="l">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57" name="Espace réservé du texte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rtlCol="0"/>
          <a:lstStyle>
            <a:lvl1pPr marL="0" indent="0" algn="l">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64" name="Espace réservé du texte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rtlCol="0"/>
          <a:lstStyle>
            <a:lvl1pPr marL="0" indent="0" algn="l">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63" name="Espace réservé du texte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rtlCol="0"/>
          <a:lstStyle>
            <a:lvl1pPr marL="0" indent="0" algn="l">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67" name="Espace réservé du texte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rtlCol="0"/>
          <a:lstStyle>
            <a:lvl1pPr marL="0" indent="0" algn="l">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66" name="Espace réservé du texte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rtlCol="0"/>
          <a:lstStyle>
            <a:lvl1pPr marL="0" indent="0" algn="l">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22" name="Espace réservé du pied de page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23" name="Espace réservé du numéro de diapositive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24" name="Espace réservé de la date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
        <p:nvSpPr>
          <p:cNvPr id="5" name="Espace réservé d’image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rtlCol="0"/>
          <a:lstStyle>
            <a:lvl1pPr marL="0" indent="0">
              <a:buNone/>
              <a:defRPr lang="en-US" sz="1050">
                <a:solidFill>
                  <a:schemeClr val="bg1"/>
                </a:solidFill>
                <a:latin typeface="Calibri Light" panose="020F0302020204030204" pitchFamily="34" charset="0"/>
              </a:defRPr>
            </a:lvl1pPr>
          </a:lstStyle>
          <a:p>
            <a:pPr rtl="0"/>
            <a:endParaRPr lang="fr-FR" noProof="0" dirty="0"/>
          </a:p>
        </p:txBody>
      </p:sp>
      <p:sp>
        <p:nvSpPr>
          <p:cNvPr id="21" name="Espace réservé d’image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rtlCol="0"/>
          <a:lstStyle>
            <a:lvl1pPr marL="0" indent="0">
              <a:buNone/>
              <a:defRPr lang="en-US" sz="1050">
                <a:solidFill>
                  <a:schemeClr val="bg1"/>
                </a:solidFill>
                <a:latin typeface="Calibri Light" panose="020F0302020204030204" pitchFamily="34" charset="0"/>
              </a:defRPr>
            </a:lvl1pPr>
          </a:lstStyle>
          <a:p>
            <a:pPr rtl="0"/>
            <a:endParaRPr lang="fr-FR" noProof="0" dirty="0"/>
          </a:p>
        </p:txBody>
      </p:sp>
      <p:sp>
        <p:nvSpPr>
          <p:cNvPr id="25" name="Espace réservé d’image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rtlCol="0"/>
          <a:lstStyle>
            <a:lvl1pPr marL="0" indent="0">
              <a:buNone/>
              <a:defRPr lang="en-US" sz="1050">
                <a:solidFill>
                  <a:schemeClr val="bg1"/>
                </a:solidFill>
                <a:latin typeface="Calibri Light" panose="020F0302020204030204" pitchFamily="34" charset="0"/>
              </a:defRPr>
            </a:lvl1pPr>
          </a:lstStyle>
          <a:p>
            <a:pPr rtl="0"/>
            <a:endParaRPr lang="fr-FR" noProof="0" dirty="0"/>
          </a:p>
        </p:txBody>
      </p:sp>
      <p:sp>
        <p:nvSpPr>
          <p:cNvPr id="26" name="Espace réservé d’image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rtlCol="0"/>
          <a:lstStyle>
            <a:lvl1pPr marL="0" indent="0">
              <a:buNone/>
              <a:defRPr lang="en-US" sz="1050">
                <a:solidFill>
                  <a:schemeClr val="bg1"/>
                </a:solidFill>
                <a:latin typeface="Calibri Light" panose="020F0302020204030204" pitchFamily="34" charset="0"/>
              </a:defRPr>
            </a:lvl1pPr>
          </a:lstStyle>
          <a:p>
            <a:pPr rtl="0"/>
            <a:endParaRPr lang="fr-FR" noProof="0"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 avantages du produit">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r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rtlCol="0"/>
          <a:lstStyle>
            <a:lvl1pP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27" name="Espace réservé du texte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rtlCol="0" anchor="t"/>
          <a:lstStyle>
            <a:lvl1pPr marL="0" indent="0" algn="ctr">
              <a:lnSpc>
                <a:spcPct val="200000"/>
              </a:lnSpc>
              <a:spcBef>
                <a:spcPts val="0"/>
              </a:spcBef>
              <a:buNone/>
              <a:defRPr lang="en-US" sz="1800" cap="none" spc="200" baseline="0">
                <a:solidFill>
                  <a:schemeClr val="bg1"/>
                </a:solidFill>
                <a:latin typeface="Calibri Light" panose="020F0302020204030204" pitchFamily="34" charset="0"/>
              </a:defRPr>
            </a:lvl1pPr>
          </a:lstStyle>
          <a:p>
            <a:pPr lvl="0" rtl="0"/>
            <a:r>
              <a:rPr lang="fr-FR" noProof="0" dirty="0"/>
              <a:t>Cliquez pour ajouter un titre</a:t>
            </a:r>
          </a:p>
        </p:txBody>
      </p:sp>
      <p:sp>
        <p:nvSpPr>
          <p:cNvPr id="18" name="Espace réservé du pied de page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19" name="Espace réservé du numéro de diapositive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20" name="Espace réservé de la date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de séparation">
    <p:spTree>
      <p:nvGrpSpPr>
        <p:cNvPr id="1" name=""/>
        <p:cNvGrpSpPr/>
        <p:nvPr/>
      </p:nvGrpSpPr>
      <p:grpSpPr>
        <a:xfrm>
          <a:off x="0" y="0"/>
          <a:ext cx="0" cy="0"/>
          <a:chOff x="0" y="0"/>
          <a:chExt cx="0" cy="0"/>
        </a:xfrm>
      </p:grpSpPr>
      <p:pic>
        <p:nvPicPr>
          <p:cNvPr id="9" name="Graphisme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r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rtlCol="0"/>
          <a:lstStyle>
            <a:lvl1pPr algn="ctr">
              <a:defRPr lang="en-US" sz="4800" b="1" cap="all" spc="400" baseline="0">
                <a:solidFill>
                  <a:schemeClr val="accent6"/>
                </a:solidFill>
                <a:latin typeface="Century Gothic" panose="020B0502020202020204" pitchFamily="34" charset="0"/>
              </a:defRPr>
            </a:lvl1pPr>
          </a:lstStyle>
          <a:p>
            <a:pPr rtl="0"/>
            <a:r>
              <a:rPr lang="fr-FR" noProof="0" dirty="0"/>
              <a:t>Cliquez pour ajouter un titre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èle commercial">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r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rtlCol="0"/>
          <a:lstStyle>
            <a:lvl1pP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10" name="Espace réservé du texte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rtlCol="0"/>
          <a:lstStyle>
            <a:lvl1pPr marL="0" indent="0" algn="ctr">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11" name="Espace réservé du texte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rtlCol="0"/>
          <a:lstStyle>
            <a:lvl1pPr marL="0" indent="0" algn="ctr">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2" name="Espace réservé du texte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rtlCol="0"/>
          <a:lstStyle>
            <a:lvl1pPr marL="0" indent="0" algn="ctr">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13" name="Espace réservé du texte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rtlCol="0"/>
          <a:lstStyle>
            <a:lvl1pPr marL="0" indent="0" algn="ctr">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14" name="Espace réservé du texte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rtlCol="0"/>
          <a:lstStyle>
            <a:lvl1pPr marL="0" indent="0" algn="ctr">
              <a:buNone/>
              <a:defRPr lang="en-US" sz="1600" b="1" cap="none" spc="200" baseline="0">
                <a:solidFill>
                  <a:schemeClr val="accent6"/>
                </a:solidFill>
                <a:latin typeface="Century Gothic" panose="020B0502020202020204" pitchFamily="34" charset="0"/>
              </a:defRPr>
            </a:lvl1pPr>
          </a:lstStyle>
          <a:p>
            <a:pPr lvl="0" rtl="0"/>
            <a:r>
              <a:rPr lang="fr-FR" noProof="0" dirty="0"/>
              <a:t>Cliquez pour ajouter un titre</a:t>
            </a:r>
          </a:p>
        </p:txBody>
      </p:sp>
      <p:sp>
        <p:nvSpPr>
          <p:cNvPr id="15" name="Espace réservé du texte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rtlCol="0"/>
          <a:lstStyle>
            <a:lvl1pPr marL="0" indent="0" algn="ctr">
              <a:lnSpc>
                <a:spcPct val="150000"/>
              </a:lnSpc>
              <a:spcBef>
                <a:spcPts val="0"/>
              </a:spcBef>
              <a:buNone/>
              <a:defRPr lang="en-US" sz="1400" cap="none" spc="0" baseline="0">
                <a:solidFill>
                  <a:schemeClr val="bg1"/>
                </a:solidFill>
                <a:latin typeface="Calibri Light" panose="020F0302020204030204" pitchFamily="34" charset="0"/>
              </a:defRPr>
            </a:lvl1pPr>
          </a:lstStyle>
          <a:p>
            <a:pPr lvl="0" rtl="0"/>
            <a:r>
              <a:rPr lang="fr-FR" noProof="0" dirty="0"/>
              <a:t>Cliquer pour ajouter du texte</a:t>
            </a:r>
          </a:p>
        </p:txBody>
      </p:sp>
      <p:sp>
        <p:nvSpPr>
          <p:cNvPr id="20" name="Espace réservé du pied de page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dirty="0"/>
          </a:p>
        </p:txBody>
      </p:sp>
      <p:sp>
        <p:nvSpPr>
          <p:cNvPr id="21" name="Espace réservé du numéro de diapositive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22" name="Espace réservé de la date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ésentation des opportunités du marché">
    <p:spTree>
      <p:nvGrpSpPr>
        <p:cNvPr id="1" name=""/>
        <p:cNvGrpSpPr/>
        <p:nvPr/>
      </p:nvGrpSpPr>
      <p:grpSpPr>
        <a:xfrm>
          <a:off x="0" y="0"/>
          <a:ext cx="0" cy="0"/>
          <a:chOff x="0" y="0"/>
          <a:chExt cx="0" cy="0"/>
        </a:xfrm>
      </p:grpSpPr>
      <p:pic>
        <p:nvPicPr>
          <p:cNvPr id="6" name="Graphique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rtlCol="0"/>
          <a:lstStyle>
            <a:lvl1pPr algn="ctr">
              <a:defRPr lang="en-US" sz="2800" b="1" cap="all" spc="400" baseline="0">
                <a:solidFill>
                  <a:schemeClr val="bg1"/>
                </a:solidFill>
                <a:latin typeface="Century Gothic" panose="020B0502020202020204" pitchFamily="34" charset="0"/>
              </a:defRPr>
            </a:lvl1pPr>
          </a:lstStyle>
          <a:p>
            <a:pPr rtl="0"/>
            <a:r>
              <a:rPr lang="fr-FR" noProof="0" dirty="0"/>
              <a:t>Cliquez pour ajouter un titre</a:t>
            </a:r>
          </a:p>
        </p:txBody>
      </p:sp>
      <p:sp>
        <p:nvSpPr>
          <p:cNvPr id="10" name="Espace réservé du texte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rtlCol="0" anchor="b"/>
          <a:lstStyle>
            <a:lvl1pPr marL="0" indent="0" algn="l">
              <a:buNone/>
              <a:defRPr lang="en-US" sz="5400" b="1" kern="0" cap="all" spc="400" baseline="0">
                <a:solidFill>
                  <a:schemeClr val="accent6"/>
                </a:solidFill>
                <a:latin typeface="Century Gothic" panose="020B0502020202020204" pitchFamily="34" charset="0"/>
              </a:defRPr>
            </a:lvl1pPr>
          </a:lstStyle>
          <a:p>
            <a:pPr lvl="0" rtl="0"/>
            <a:r>
              <a:rPr lang="fr-FR" noProof="0" dirty="0"/>
              <a:t>Ajouter un titre</a:t>
            </a:r>
          </a:p>
        </p:txBody>
      </p:sp>
      <p:sp>
        <p:nvSpPr>
          <p:cNvPr id="13" name="Espace réservé du texte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en-US" sz="1400" cap="none" spc="0" baseline="0">
                <a:solidFill>
                  <a:schemeClr val="bg1"/>
                </a:solidFill>
                <a:latin typeface="Calibri Light" panose="020F0302020204030204" pitchFamily="34" charset="0"/>
              </a:defRPr>
            </a:lvl1pPr>
          </a:lstStyle>
          <a:p>
            <a:pPr lvl="0" rtl="0"/>
            <a:r>
              <a:rPr lang="fr-FR" noProof="0" dirty="0"/>
              <a:t>Ajouter du texte ici</a:t>
            </a:r>
          </a:p>
        </p:txBody>
      </p:sp>
      <p:sp>
        <p:nvSpPr>
          <p:cNvPr id="25" name="Espace réservé du texte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rtlCol="0" anchor="b"/>
          <a:lstStyle>
            <a:lvl1pPr marL="0" indent="0" algn="l">
              <a:buNone/>
              <a:defRPr lang="en-US" sz="5400" b="1" kern="0" cap="all" spc="400" baseline="0">
                <a:solidFill>
                  <a:schemeClr val="accent6"/>
                </a:solidFill>
                <a:latin typeface="Century Gothic" panose="020B0502020202020204" pitchFamily="34" charset="0"/>
              </a:defRPr>
            </a:lvl1pPr>
          </a:lstStyle>
          <a:p>
            <a:pPr lvl="0" rtl="0"/>
            <a:r>
              <a:rPr lang="fr-FR" noProof="0" dirty="0"/>
              <a:t>Ajouter un titre</a:t>
            </a:r>
          </a:p>
        </p:txBody>
      </p:sp>
      <p:sp>
        <p:nvSpPr>
          <p:cNvPr id="33" name="Espace réservé du texte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en-US" sz="1400" cap="none" spc="0" baseline="0">
                <a:solidFill>
                  <a:schemeClr val="bg1"/>
                </a:solidFill>
                <a:latin typeface="Calibri Light" panose="020F0302020204030204" pitchFamily="34" charset="0"/>
              </a:defRPr>
            </a:lvl1pPr>
          </a:lstStyle>
          <a:p>
            <a:pPr lvl="0" rtl="0"/>
            <a:r>
              <a:rPr lang="fr-FR" noProof="0" dirty="0"/>
              <a:t>Ajouter du texte ici</a:t>
            </a:r>
          </a:p>
        </p:txBody>
      </p:sp>
      <p:sp>
        <p:nvSpPr>
          <p:cNvPr id="27" name="Espace réservé du texte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rtlCol="0" anchor="b"/>
          <a:lstStyle>
            <a:lvl1pPr marL="0" indent="0" algn="l">
              <a:buNone/>
              <a:defRPr lang="en-US" sz="5400" b="1" kern="0" cap="all" spc="400" baseline="0">
                <a:solidFill>
                  <a:schemeClr val="accent6"/>
                </a:solidFill>
                <a:latin typeface="Century Gothic" panose="020B0502020202020204" pitchFamily="34" charset="0"/>
              </a:defRPr>
            </a:lvl1pPr>
          </a:lstStyle>
          <a:p>
            <a:pPr lvl="0" rtl="0"/>
            <a:r>
              <a:rPr lang="fr-FR" noProof="0" dirty="0"/>
              <a:t>Ajouter un titre</a:t>
            </a:r>
          </a:p>
        </p:txBody>
      </p:sp>
      <p:sp>
        <p:nvSpPr>
          <p:cNvPr id="36" name="Espace réservé du texte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rtlCol="0" anchor="t"/>
          <a:lstStyle>
            <a:lvl1pPr marL="0" indent="0" algn="l">
              <a:lnSpc>
                <a:spcPct val="150000"/>
              </a:lnSpc>
              <a:spcBef>
                <a:spcPts val="0"/>
              </a:spcBef>
              <a:buClr>
                <a:schemeClr val="accent6"/>
              </a:buClr>
              <a:buFont typeface="Courier New" panose="02070309020205020404" pitchFamily="49" charset="0"/>
              <a:buNone/>
              <a:defRPr lang="en-US" sz="1400" cap="none" spc="0" baseline="0">
                <a:solidFill>
                  <a:schemeClr val="bg1"/>
                </a:solidFill>
                <a:latin typeface="Calibri Light" panose="020F0302020204030204" pitchFamily="34" charset="0"/>
              </a:defRPr>
            </a:lvl1pPr>
          </a:lstStyle>
          <a:p>
            <a:pPr lvl="0" rtl="0"/>
            <a:r>
              <a:rPr lang="fr-FR" noProof="0" dirty="0"/>
              <a:t>Ajouter du texte ici</a:t>
            </a:r>
          </a:p>
        </p:txBody>
      </p:sp>
      <p:sp>
        <p:nvSpPr>
          <p:cNvPr id="20" name="Espace réservé du pied de page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r>
              <a:rPr lang="fr-FR"/>
              <a:t>TITRE DE LA PRÉSENTATION</a:t>
            </a:r>
            <a:endParaRPr lang="fr-FR" dirty="0"/>
          </a:p>
        </p:txBody>
      </p:sp>
      <p:sp>
        <p:nvSpPr>
          <p:cNvPr id="21" name="Espace réservé du numéro de diapositive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effectLst>
                  <a:outerShdw blurRad="38100" dist="38100" dir="2700000" algn="tl">
                    <a:srgbClr val="000000">
                      <a:alpha val="43137"/>
                    </a:srgbClr>
                  </a:outerShdw>
                </a:effectLst>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22" name="Espace réservé de la date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effectLst>
                  <a:outerShdw blurRad="38100" dist="38100" dir="2700000" algn="tl">
                    <a:srgbClr val="000000">
                      <a:alpha val="43137"/>
                    </a:srgbClr>
                  </a:outerShdw>
                </a:effectLst>
                <a:latin typeface="Century Gothic" panose="020B0502020202020204" pitchFamily="34" charset="0"/>
              </a:defRPr>
            </a:lvl1pPr>
          </a:lstStyle>
          <a:p>
            <a:pPr>
              <a:defRPr lang="en-US"/>
            </a:pPr>
            <a:r>
              <a:rPr lang="fr-FR" cap="all"/>
              <a:t>21 mai 20xx</a:t>
            </a:r>
            <a:endParaRPr lang="fr-FR"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Espace réservé du pied de page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rtlCol="0" anchor="ctr"/>
          <a:lstStyle>
            <a:lvl1pPr algn="r">
              <a:defRPr lang="en-US" sz="900" b="1" cap="all" spc="400" baseline="0">
                <a:solidFill>
                  <a:schemeClr val="bg1"/>
                </a:solidFill>
                <a:latin typeface="Century Gothic" panose="020B0502020202020204" pitchFamily="34" charset="0"/>
              </a:defRPr>
            </a:lvl1pPr>
          </a:lstStyle>
          <a:p>
            <a:r>
              <a:rPr lang="fr-FR"/>
              <a:t>TITRE DE LA PRÉSENTATION</a:t>
            </a:r>
            <a:endParaRPr lang="fr-FR" b="1" dirty="0"/>
          </a:p>
        </p:txBody>
      </p:sp>
      <p:sp>
        <p:nvSpPr>
          <p:cNvPr id="14" name="Espace réservé du numéro de diapositive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rtlCol="0" anchor="ctr"/>
          <a:lstStyle>
            <a:lvl1pPr algn="r">
              <a:defRPr lang="en-US" sz="1600">
                <a:solidFill>
                  <a:schemeClr val="accent6"/>
                </a:solidFill>
                <a:latin typeface="Calibri Light" panose="020F0302020204030204" pitchFamily="34" charset="0"/>
              </a:defRPr>
            </a:lvl1pPr>
          </a:lstStyle>
          <a:p>
            <a:pPr>
              <a:defRPr lang="en-US"/>
            </a:pPr>
            <a:fld id="{8D1FC6F8-0BCD-47E9-9C64-690771D9C143}" type="slidenum">
              <a:rPr lang="fr-FR" smtClean="0"/>
              <a:pPr>
                <a:defRPr lang="en-US"/>
              </a:pPr>
              <a:t>‹N°›</a:t>
            </a:fld>
            <a:endParaRPr lang="fr-FR" dirty="0"/>
          </a:p>
        </p:txBody>
      </p:sp>
      <p:sp>
        <p:nvSpPr>
          <p:cNvPr id="15" name="Espace réservé de la date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rtlCol="0" anchor="ctr"/>
          <a:lstStyle>
            <a:lvl1pPr>
              <a:defRPr lang="en-US" sz="900" b="1" spc="400" baseline="0">
                <a:solidFill>
                  <a:schemeClr val="bg1"/>
                </a:solidFill>
                <a:latin typeface="Century Gothic" panose="020B0502020202020204" pitchFamily="34" charset="0"/>
              </a:defRPr>
            </a:lvl1pPr>
          </a:lstStyle>
          <a:p>
            <a:pPr>
              <a:defRPr lang="en-US"/>
            </a:pPr>
            <a:r>
              <a:rPr lang="fr-FR" cap="all"/>
              <a:t>21 mai 20xx</a:t>
            </a:r>
            <a:endParaRPr lang="fr-FR" b="1"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mn-cs"/>
        </a:defRPr>
      </a:lvl9pPr>
    </p:bodyStyle>
    <p:otherStyle>
      <a:defPPr>
        <a:defRPr lang="en-US"/>
      </a:defPPr>
      <a:lvl1pPr marL="0" algn="l" defTabSz="914400" rtl="0" eaLnBrk="1" latinLnBrk="0" hangingPunct="1">
        <a:defRPr lang="en-US" sz="1800" kern="1200">
          <a:solidFill>
            <a:schemeClr val="tx1"/>
          </a:solidFill>
          <a:latin typeface="+mn-lt"/>
          <a:ea typeface="+mn-ea"/>
          <a:cs typeface="+mn-cs"/>
        </a:defRPr>
      </a:lvl1pPr>
      <a:lvl2pPr marL="457200" algn="l" defTabSz="914400" rtl="0" eaLnBrk="1" latinLnBrk="0" hangingPunct="1">
        <a:defRPr lang="en-US" sz="1800" kern="1200">
          <a:solidFill>
            <a:schemeClr val="tx1"/>
          </a:solidFill>
          <a:latin typeface="+mn-lt"/>
          <a:ea typeface="+mn-ea"/>
          <a:cs typeface="+mn-cs"/>
        </a:defRPr>
      </a:lvl2pPr>
      <a:lvl3pPr marL="914400" algn="l" defTabSz="914400" rtl="0" eaLnBrk="1" latinLnBrk="0" hangingPunct="1">
        <a:defRPr lang="en-US" sz="1800" kern="1200">
          <a:solidFill>
            <a:schemeClr val="tx1"/>
          </a:solidFill>
          <a:latin typeface="+mn-lt"/>
          <a:ea typeface="+mn-ea"/>
          <a:cs typeface="+mn-cs"/>
        </a:defRPr>
      </a:lvl3pPr>
      <a:lvl4pPr marL="1371600" algn="l" defTabSz="914400" rtl="0" eaLnBrk="1" latinLnBrk="0" hangingPunct="1">
        <a:defRPr lang="en-US" sz="1800" kern="1200">
          <a:solidFill>
            <a:schemeClr val="tx1"/>
          </a:solidFill>
          <a:latin typeface="+mn-lt"/>
          <a:ea typeface="+mn-ea"/>
          <a:cs typeface="+mn-cs"/>
        </a:defRPr>
      </a:lvl4pPr>
      <a:lvl5pPr marL="1828800" algn="l" defTabSz="914400" rtl="0" eaLnBrk="1" latinLnBrk="0" hangingPunct="1">
        <a:defRPr lang="en-US" sz="1800" kern="1200">
          <a:solidFill>
            <a:schemeClr val="tx1"/>
          </a:solidFill>
          <a:latin typeface="+mn-lt"/>
          <a:ea typeface="+mn-ea"/>
          <a:cs typeface="+mn-cs"/>
        </a:defRPr>
      </a:lvl5pPr>
      <a:lvl6pPr marL="2286000" algn="l" defTabSz="914400" rtl="0" eaLnBrk="1" latinLnBrk="0" hangingPunct="1">
        <a:defRPr lang="en-US" sz="1800" kern="1200">
          <a:solidFill>
            <a:schemeClr val="tx1"/>
          </a:solidFill>
          <a:latin typeface="+mn-lt"/>
          <a:ea typeface="+mn-ea"/>
          <a:cs typeface="+mn-cs"/>
        </a:defRPr>
      </a:lvl6pPr>
      <a:lvl7pPr marL="2743200" algn="l" defTabSz="914400" rtl="0" eaLnBrk="1" latinLnBrk="0" hangingPunct="1">
        <a:defRPr lang="en-US" sz="1800" kern="1200">
          <a:solidFill>
            <a:schemeClr val="tx1"/>
          </a:solidFill>
          <a:latin typeface="+mn-lt"/>
          <a:ea typeface="+mn-ea"/>
          <a:cs typeface="+mn-cs"/>
        </a:defRPr>
      </a:lvl7pPr>
      <a:lvl8pPr marL="3200400" algn="l" defTabSz="914400" rtl="0" eaLnBrk="1" latinLnBrk="0" hangingPunct="1">
        <a:defRPr lang="en-US" sz="1800" kern="1200">
          <a:solidFill>
            <a:schemeClr val="tx1"/>
          </a:solidFill>
          <a:latin typeface="+mn-lt"/>
          <a:ea typeface="+mn-ea"/>
          <a:cs typeface="+mn-cs"/>
        </a:defRPr>
      </a:lvl8pPr>
      <a:lvl9pPr marL="3657600" algn="l" defTabSz="914400" rtl="0" eaLnBrk="1" latinLnBrk="0" hangingPunct="1">
        <a:defRPr lang="en-U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g"/><Relationship Id="rId7"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0.jp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01C44412-AA84-403C-A202-EAB7F3C81B03}"/>
              </a:ext>
            </a:extLst>
          </p:cNvPr>
          <p:cNvSpPr>
            <a:spLocks noGrp="1"/>
          </p:cNvSpPr>
          <p:nvPr>
            <p:ph type="title"/>
          </p:nvPr>
        </p:nvSpPr>
        <p:spPr>
          <a:xfrm>
            <a:off x="686534" y="813721"/>
            <a:ext cx="5575126" cy="2272977"/>
          </a:xfrm>
        </p:spPr>
        <p:txBody>
          <a:bodyPr rtlCol="0"/>
          <a:lstStyle>
            <a:defPPr>
              <a:defRPr lang="en-US"/>
            </a:defPPr>
          </a:lstStyle>
          <a:p>
            <a:pPr rtl="0"/>
            <a:r>
              <a:rPr lang="fr-FR" dirty="0"/>
              <a:t>Introduction à l’entreprise numérique</a:t>
            </a:r>
          </a:p>
        </p:txBody>
      </p:sp>
      <p:sp>
        <p:nvSpPr>
          <p:cNvPr id="13" name="Espace réservé du texte 12">
            <a:extLst>
              <a:ext uri="{FF2B5EF4-FFF2-40B4-BE49-F238E27FC236}">
                <a16:creationId xmlns:a16="http://schemas.microsoft.com/office/drawing/2014/main" id="{88D1462E-973D-4427-A664-EF751DF59796}"/>
              </a:ext>
            </a:extLst>
          </p:cNvPr>
          <p:cNvSpPr>
            <a:spLocks noGrp="1"/>
          </p:cNvSpPr>
          <p:nvPr>
            <p:ph type="body" sz="quarter" idx="12"/>
          </p:nvPr>
        </p:nvSpPr>
        <p:spPr>
          <a:xfrm>
            <a:off x="686534" y="3406616"/>
            <a:ext cx="5270326" cy="816022"/>
          </a:xfrm>
        </p:spPr>
        <p:txBody>
          <a:bodyPr rtlCol="0">
            <a:normAutofit/>
          </a:bodyPr>
          <a:lstStyle>
            <a:defPPr>
              <a:defRPr lang="en-US"/>
            </a:defPPr>
          </a:lstStyle>
          <a:p>
            <a:pPr rtl="0"/>
            <a:r>
              <a:rPr lang="fr-FR" b="1" dirty="0"/>
              <a:t>Présenté par : Lhichou Reda et Lambillotte Arnault</a:t>
            </a:r>
          </a:p>
        </p:txBody>
      </p:sp>
      <p:pic>
        <p:nvPicPr>
          <p:cNvPr id="7" name="Image 6" descr="Une image contenant texte, logo, Police, Graphique&#10;&#10;Description générée automatiquement">
            <a:extLst>
              <a:ext uri="{FF2B5EF4-FFF2-40B4-BE49-F238E27FC236}">
                <a16:creationId xmlns:a16="http://schemas.microsoft.com/office/drawing/2014/main" id="{854DFD1B-7E72-BFD1-F5A3-1D4A4ED1C006}"/>
              </a:ext>
            </a:extLst>
          </p:cNvPr>
          <p:cNvPicPr>
            <a:picLocks noChangeAspect="1"/>
          </p:cNvPicPr>
          <p:nvPr/>
        </p:nvPicPr>
        <p:blipFill>
          <a:blip r:embed="rId3"/>
          <a:stretch>
            <a:fillRect/>
          </a:stretch>
        </p:blipFill>
        <p:spPr>
          <a:xfrm>
            <a:off x="355482" y="4862473"/>
            <a:ext cx="1507824" cy="1754559"/>
          </a:xfrm>
          <a:prstGeom prst="rect">
            <a:avLst/>
          </a:prstGeom>
        </p:spPr>
      </p:pic>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re 58">
            <a:extLst>
              <a:ext uri="{FF2B5EF4-FFF2-40B4-BE49-F238E27FC236}">
                <a16:creationId xmlns:a16="http://schemas.microsoft.com/office/drawing/2014/main" id="{8FA1AC37-B920-4C0A-855F-E5667B422755}"/>
              </a:ext>
            </a:extLst>
          </p:cNvPr>
          <p:cNvSpPr>
            <a:spLocks noGrp="1"/>
          </p:cNvSpPr>
          <p:nvPr>
            <p:ph type="title"/>
          </p:nvPr>
        </p:nvSpPr>
        <p:spPr>
          <a:xfrm>
            <a:off x="4274842" y="1377876"/>
            <a:ext cx="6607342" cy="918377"/>
          </a:xfrm>
        </p:spPr>
        <p:txBody>
          <a:bodyPr rtlCol="0"/>
          <a:lstStyle>
            <a:defPPr>
              <a:defRPr lang="en-US"/>
            </a:defPPr>
          </a:lstStyle>
          <a:p>
            <a:pPr rtl="0"/>
            <a:r>
              <a:rPr lang="fr-FR" noProof="0" dirty="0"/>
              <a:t>Comparaison des opportunités de marché</a:t>
            </a:r>
            <a:br>
              <a:rPr lang="fr-FR" dirty="0"/>
            </a:br>
            <a:endParaRPr lang="fr-FR" dirty="0"/>
          </a:p>
        </p:txBody>
      </p:sp>
      <p:sp>
        <p:nvSpPr>
          <p:cNvPr id="26" name="Espace réservé du texte 25">
            <a:extLst>
              <a:ext uri="{FF2B5EF4-FFF2-40B4-BE49-F238E27FC236}">
                <a16:creationId xmlns:a16="http://schemas.microsoft.com/office/drawing/2014/main" id="{1CA48589-52FD-4824-BF19-224A2E273FB8}"/>
              </a:ext>
            </a:extLst>
          </p:cNvPr>
          <p:cNvSpPr>
            <a:spLocks noGrp="1"/>
          </p:cNvSpPr>
          <p:nvPr>
            <p:ph type="body" sz="quarter" idx="14"/>
          </p:nvPr>
        </p:nvSpPr>
        <p:spPr>
          <a:xfrm>
            <a:off x="1441622" y="2724048"/>
            <a:ext cx="2879851" cy="1072345"/>
          </a:xfrm>
        </p:spPr>
        <p:txBody>
          <a:bodyPr rtlCol="0"/>
          <a:lstStyle>
            <a:defPPr>
              <a:defRPr lang="en-US"/>
            </a:defPPr>
          </a:lstStyle>
          <a:p>
            <a:pPr rtl="0"/>
            <a:r>
              <a:rPr lang="fr-FR" sz="4200" dirty="0"/>
              <a:t>3 Mds €</a:t>
            </a:r>
          </a:p>
        </p:txBody>
      </p:sp>
      <p:sp>
        <p:nvSpPr>
          <p:cNvPr id="35" name="Espace réservé du texte 34">
            <a:extLst>
              <a:ext uri="{FF2B5EF4-FFF2-40B4-BE49-F238E27FC236}">
                <a16:creationId xmlns:a16="http://schemas.microsoft.com/office/drawing/2014/main" id="{9D042FA2-80BA-4099-BC0A-A1C43A3BC8DC}"/>
              </a:ext>
            </a:extLst>
          </p:cNvPr>
          <p:cNvSpPr>
            <a:spLocks noGrp="1"/>
          </p:cNvSpPr>
          <p:nvPr>
            <p:ph type="body" sz="quarter" idx="19"/>
          </p:nvPr>
        </p:nvSpPr>
        <p:spPr>
          <a:xfrm>
            <a:off x="4267209" y="2930881"/>
            <a:ext cx="3639904" cy="387746"/>
          </a:xfrm>
        </p:spPr>
        <p:txBody>
          <a:bodyPr rtlCol="0"/>
          <a:lstStyle>
            <a:defPPr>
              <a:defRPr lang="en-US"/>
            </a:defPPr>
          </a:lstStyle>
          <a:p>
            <a:pPr rtl="0"/>
            <a:r>
              <a:rPr lang="fr-FR"/>
              <a:t>Opportunité de créer</a:t>
            </a:r>
            <a:endParaRPr lang="fr-FR" dirty="0"/>
          </a:p>
        </p:txBody>
      </p:sp>
      <p:sp>
        <p:nvSpPr>
          <p:cNvPr id="36" name="Espace réservé du texte 35">
            <a:extLst>
              <a:ext uri="{FF2B5EF4-FFF2-40B4-BE49-F238E27FC236}">
                <a16:creationId xmlns:a16="http://schemas.microsoft.com/office/drawing/2014/main" id="{89ED8224-AD26-4331-B8E0-5E0DB516408B}"/>
              </a:ext>
            </a:extLst>
          </p:cNvPr>
          <p:cNvSpPr>
            <a:spLocks noGrp="1"/>
          </p:cNvSpPr>
          <p:nvPr>
            <p:ph type="body" sz="quarter" idx="20"/>
          </p:nvPr>
        </p:nvSpPr>
        <p:spPr>
          <a:xfrm>
            <a:off x="4267209" y="3282057"/>
            <a:ext cx="3639904" cy="481781"/>
          </a:xfrm>
        </p:spPr>
        <p:txBody>
          <a:bodyPr rtlCol="0"/>
          <a:lstStyle>
            <a:defPPr>
              <a:defRPr lang="en-US"/>
            </a:defPPr>
          </a:lstStyle>
          <a:p>
            <a:pPr rtl="0"/>
            <a:r>
              <a:rPr lang="fr-FR"/>
              <a:t>Chiffre d’affaires sur 12 mois</a:t>
            </a:r>
            <a:endParaRPr lang="fr-FR" dirty="0"/>
          </a:p>
        </p:txBody>
      </p:sp>
      <p:sp>
        <p:nvSpPr>
          <p:cNvPr id="125" name="Espace réservé du texte 124">
            <a:extLst>
              <a:ext uri="{FF2B5EF4-FFF2-40B4-BE49-F238E27FC236}">
                <a16:creationId xmlns:a16="http://schemas.microsoft.com/office/drawing/2014/main" id="{28DAD8FC-A8D5-47E3-A7B9-0D4AC6B91985}"/>
              </a:ext>
            </a:extLst>
          </p:cNvPr>
          <p:cNvSpPr>
            <a:spLocks noGrp="1"/>
          </p:cNvSpPr>
          <p:nvPr>
            <p:ph type="body" sz="quarter" idx="21"/>
          </p:nvPr>
        </p:nvSpPr>
        <p:spPr>
          <a:xfrm>
            <a:off x="1441622" y="3882118"/>
            <a:ext cx="2879851" cy="1072345"/>
          </a:xfrm>
        </p:spPr>
        <p:txBody>
          <a:bodyPr rtlCol="0"/>
          <a:lstStyle>
            <a:defPPr>
              <a:defRPr lang="en-US"/>
            </a:defPPr>
          </a:lstStyle>
          <a:p>
            <a:pPr rtl="0"/>
            <a:r>
              <a:rPr lang="fr-FR" sz="4200" dirty="0"/>
              <a:t>2 Mds €</a:t>
            </a:r>
          </a:p>
        </p:txBody>
      </p:sp>
      <p:sp>
        <p:nvSpPr>
          <p:cNvPr id="159" name="Espace réservé du texte 158">
            <a:extLst>
              <a:ext uri="{FF2B5EF4-FFF2-40B4-BE49-F238E27FC236}">
                <a16:creationId xmlns:a16="http://schemas.microsoft.com/office/drawing/2014/main" id="{9BE337EA-F500-4A54-BFED-61886EF9F791}"/>
              </a:ext>
            </a:extLst>
          </p:cNvPr>
          <p:cNvSpPr>
            <a:spLocks noGrp="1"/>
          </p:cNvSpPr>
          <p:nvPr>
            <p:ph type="body" sz="quarter" idx="22"/>
          </p:nvPr>
        </p:nvSpPr>
        <p:spPr>
          <a:xfrm>
            <a:off x="4267209" y="4097257"/>
            <a:ext cx="3639905" cy="387746"/>
          </a:xfrm>
        </p:spPr>
        <p:txBody>
          <a:bodyPr rtlCol="0"/>
          <a:lstStyle>
            <a:defPPr>
              <a:defRPr lang="en-US"/>
            </a:defPPr>
          </a:lstStyle>
          <a:p>
            <a:pPr rtl="0"/>
            <a:r>
              <a:rPr lang="fr-FR"/>
              <a:t>Liberté de création</a:t>
            </a:r>
            <a:endParaRPr lang="fr-FR" dirty="0"/>
          </a:p>
        </p:txBody>
      </p:sp>
      <p:sp>
        <p:nvSpPr>
          <p:cNvPr id="160" name="Espace réservé du texte 159">
            <a:extLst>
              <a:ext uri="{FF2B5EF4-FFF2-40B4-BE49-F238E27FC236}">
                <a16:creationId xmlns:a16="http://schemas.microsoft.com/office/drawing/2014/main" id="{55622651-7802-488B-BD31-0AB8ED0CD3E4}"/>
              </a:ext>
            </a:extLst>
          </p:cNvPr>
          <p:cNvSpPr>
            <a:spLocks noGrp="1"/>
          </p:cNvSpPr>
          <p:nvPr>
            <p:ph type="body" sz="quarter" idx="23"/>
          </p:nvPr>
        </p:nvSpPr>
        <p:spPr>
          <a:xfrm>
            <a:off x="4267209" y="4448433"/>
            <a:ext cx="3639905" cy="481781"/>
          </a:xfrm>
        </p:spPr>
        <p:txBody>
          <a:bodyPr rtlCol="0"/>
          <a:lstStyle>
            <a:defPPr>
              <a:defRPr lang="en-US"/>
            </a:defPPr>
          </a:lstStyle>
          <a:p>
            <a:pPr rtl="0"/>
            <a:r>
              <a:rPr lang="fr-FR"/>
              <a:t>Part de marché</a:t>
            </a:r>
            <a:endParaRPr lang="fr-FR" dirty="0"/>
          </a:p>
        </p:txBody>
      </p:sp>
      <p:sp>
        <p:nvSpPr>
          <p:cNvPr id="194" name="Espace réservé du texte 193">
            <a:extLst>
              <a:ext uri="{FF2B5EF4-FFF2-40B4-BE49-F238E27FC236}">
                <a16:creationId xmlns:a16="http://schemas.microsoft.com/office/drawing/2014/main" id="{D1A056C5-B103-4338-9B8D-9EED354280F9}"/>
              </a:ext>
            </a:extLst>
          </p:cNvPr>
          <p:cNvSpPr>
            <a:spLocks noGrp="1"/>
          </p:cNvSpPr>
          <p:nvPr>
            <p:ph type="body" sz="quarter" idx="24"/>
          </p:nvPr>
        </p:nvSpPr>
        <p:spPr>
          <a:xfrm>
            <a:off x="1441622" y="5046627"/>
            <a:ext cx="2879851" cy="1072345"/>
          </a:xfrm>
        </p:spPr>
        <p:txBody>
          <a:bodyPr rtlCol="0"/>
          <a:lstStyle>
            <a:defPPr>
              <a:defRPr lang="en-US"/>
            </a:defPPr>
          </a:lstStyle>
          <a:p>
            <a:pPr rtl="0"/>
            <a:r>
              <a:rPr lang="fr-FR" sz="4200" dirty="0"/>
              <a:t>1 Md €</a:t>
            </a:r>
          </a:p>
        </p:txBody>
      </p:sp>
      <p:sp>
        <p:nvSpPr>
          <p:cNvPr id="209" name="Espace réservé du texte 208">
            <a:extLst>
              <a:ext uri="{FF2B5EF4-FFF2-40B4-BE49-F238E27FC236}">
                <a16:creationId xmlns:a16="http://schemas.microsoft.com/office/drawing/2014/main" id="{A4FFE943-298E-4CF4-BA89-7378291F7124}"/>
              </a:ext>
            </a:extLst>
          </p:cNvPr>
          <p:cNvSpPr>
            <a:spLocks noGrp="1"/>
          </p:cNvSpPr>
          <p:nvPr>
            <p:ph type="body" sz="quarter" idx="25"/>
          </p:nvPr>
        </p:nvSpPr>
        <p:spPr>
          <a:xfrm>
            <a:off x="4258730" y="5267189"/>
            <a:ext cx="3639905" cy="387746"/>
          </a:xfrm>
        </p:spPr>
        <p:txBody>
          <a:bodyPr rtlCol="0"/>
          <a:lstStyle>
            <a:defPPr>
              <a:defRPr lang="en-US"/>
            </a:defPPr>
          </a:lstStyle>
          <a:p>
            <a:pPr rtl="0"/>
            <a:r>
              <a:rPr lang="fr-FR"/>
              <a:t>Faible concurrence</a:t>
            </a:r>
            <a:endParaRPr lang="fr-FR" dirty="0"/>
          </a:p>
        </p:txBody>
      </p:sp>
      <p:sp>
        <p:nvSpPr>
          <p:cNvPr id="210" name="Espace réservé du texte 209">
            <a:extLst>
              <a:ext uri="{FF2B5EF4-FFF2-40B4-BE49-F238E27FC236}">
                <a16:creationId xmlns:a16="http://schemas.microsoft.com/office/drawing/2014/main" id="{8EC4802F-F2B0-43C0-A6C4-7B8C3D2EC6EC}"/>
              </a:ext>
            </a:extLst>
          </p:cNvPr>
          <p:cNvSpPr>
            <a:spLocks noGrp="1"/>
          </p:cNvSpPr>
          <p:nvPr>
            <p:ph type="body" sz="quarter" idx="26"/>
          </p:nvPr>
        </p:nvSpPr>
        <p:spPr>
          <a:xfrm>
            <a:off x="4258730" y="5618365"/>
            <a:ext cx="3639905" cy="481781"/>
          </a:xfrm>
        </p:spPr>
        <p:txBody>
          <a:bodyPr rtlCol="0"/>
          <a:lstStyle>
            <a:defPPr>
              <a:defRPr lang="en-US"/>
            </a:defPPr>
          </a:lstStyle>
          <a:p>
            <a:pPr rtl="0"/>
            <a:r>
              <a:rPr lang="fr-FR"/>
              <a:t>Parts de marché</a:t>
            </a:r>
            <a:endParaRPr lang="fr-FR" dirty="0"/>
          </a:p>
        </p:txBody>
      </p:sp>
      <p:sp>
        <p:nvSpPr>
          <p:cNvPr id="9" name="Espace réservé du pied de page 8">
            <a:extLst>
              <a:ext uri="{FF2B5EF4-FFF2-40B4-BE49-F238E27FC236}">
                <a16:creationId xmlns:a16="http://schemas.microsoft.com/office/drawing/2014/main" id="{1D619512-A1D4-44AD-8188-F1687FC50870}"/>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10" name="Espace réservé du numéro de diapositive 9">
            <a:extLst>
              <a:ext uri="{FF2B5EF4-FFF2-40B4-BE49-F238E27FC236}">
                <a16:creationId xmlns:a16="http://schemas.microsoft.com/office/drawing/2014/main" id="{A73ED8FD-6B33-4E5E-8834-826A2D148473}"/>
              </a:ext>
            </a:extLst>
          </p:cNvPr>
          <p:cNvSpPr>
            <a:spLocks noGrp="1"/>
          </p:cNvSpPr>
          <p:nvPr>
            <p:ph type="sldNum" sz="quarter" idx="4"/>
          </p:nvPr>
        </p:nvSpPr>
        <p:spPr>
          <a:xfrm>
            <a:off x="11519019" y="3164804"/>
            <a:ext cx="545911" cy="580029"/>
          </a:xfrm>
        </p:spPr>
        <p:txBody>
          <a:bodyPr rtlCol="0"/>
          <a:lstStyle>
            <a:defPPr>
              <a:defRPr lang="en-US"/>
            </a:defPPr>
          </a:lstStyle>
          <a:p>
            <a:pPr rtl="0"/>
            <a:fld id="{FEA145A6-660C-42A7-85AF-AF42E3C0A892}" type="slidenum">
              <a:rPr lang="fr-FR" smtClean="0"/>
              <a:pPr/>
              <a:t>10</a:t>
            </a:fld>
            <a:endParaRPr lang="fr-FR" dirty="0"/>
          </a:p>
        </p:txBody>
      </p:sp>
      <p:cxnSp>
        <p:nvCxnSpPr>
          <p:cNvPr id="15" name="Connecteur droit 14">
            <a:extLst>
              <a:ext uri="{FF2B5EF4-FFF2-40B4-BE49-F238E27FC236}">
                <a16:creationId xmlns:a16="http://schemas.microsoft.com/office/drawing/2014/main" id="{F1A28D05-5C71-4FBA-9474-A7CAFC47F440}"/>
              </a:ext>
              <a:ext uri="{C183D7F6-B498-43B3-948B-1728B52AA6E4}">
                <adec:decorative xmlns:adec="http://schemas.microsoft.com/office/drawing/2017/decorative" val="1"/>
              </a:ext>
            </a:extLst>
          </p:cNvPr>
          <p:cNvCxnSpPr>
            <a:cxnSpLocks/>
          </p:cNvCxnSpPr>
          <p:nvPr/>
        </p:nvCxnSpPr>
        <p:spPr>
          <a:xfrm>
            <a:off x="4093041" y="2866217"/>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Connecteur droit 15">
            <a:extLst>
              <a:ext uri="{FF2B5EF4-FFF2-40B4-BE49-F238E27FC236}">
                <a16:creationId xmlns:a16="http://schemas.microsoft.com/office/drawing/2014/main" id="{4B9F7893-7745-4F9F-B234-06EB10A6B1DB}"/>
              </a:ext>
              <a:ext uri="{C183D7F6-B498-43B3-948B-1728B52AA6E4}">
                <adec:decorative xmlns:adec="http://schemas.microsoft.com/office/drawing/2017/decorative" val="1"/>
              </a:ext>
            </a:extLst>
          </p:cNvPr>
          <p:cNvCxnSpPr>
            <a:cxnSpLocks/>
          </p:cNvCxnSpPr>
          <p:nvPr/>
        </p:nvCxnSpPr>
        <p:spPr>
          <a:xfrm>
            <a:off x="4093041" y="4024379"/>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Connecteur droit 16">
            <a:extLst>
              <a:ext uri="{FF2B5EF4-FFF2-40B4-BE49-F238E27FC236}">
                <a16:creationId xmlns:a16="http://schemas.microsoft.com/office/drawing/2014/main" id="{CF12FC67-38A7-4EBE-AC1E-0DC78A1420A3}"/>
              </a:ext>
              <a:ext uri="{C183D7F6-B498-43B3-948B-1728B52AA6E4}">
                <adec:decorative xmlns:adec="http://schemas.microsoft.com/office/drawing/2017/decorative" val="1"/>
              </a:ext>
            </a:extLst>
          </p:cNvPr>
          <p:cNvCxnSpPr>
            <a:cxnSpLocks/>
          </p:cNvCxnSpPr>
          <p:nvPr/>
        </p:nvCxnSpPr>
        <p:spPr>
          <a:xfrm>
            <a:off x="4093041" y="5182542"/>
            <a:ext cx="0" cy="788007"/>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2888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re 34">
            <a:extLst>
              <a:ext uri="{FF2B5EF4-FFF2-40B4-BE49-F238E27FC236}">
                <a16:creationId xmlns:a16="http://schemas.microsoft.com/office/drawing/2014/main" id="{8ABCBBC9-D2F7-48B4-9184-C97F038376BF}"/>
              </a:ext>
            </a:extLst>
          </p:cNvPr>
          <p:cNvSpPr>
            <a:spLocks noGrp="1"/>
          </p:cNvSpPr>
          <p:nvPr>
            <p:ph type="title"/>
          </p:nvPr>
        </p:nvSpPr>
        <p:spPr>
          <a:xfrm>
            <a:off x="2434082" y="2232234"/>
            <a:ext cx="7323836" cy="743753"/>
          </a:xfrm>
        </p:spPr>
        <p:txBody>
          <a:bodyPr rtlCol="0"/>
          <a:lstStyle>
            <a:defPPr>
              <a:defRPr lang="en-US"/>
            </a:defPPr>
          </a:lstStyle>
          <a:p>
            <a:pPr rtl="0"/>
            <a:r>
              <a:rPr lang="fr-FR" dirty="0"/>
              <a:t>La concurrence</a:t>
            </a:r>
          </a:p>
        </p:txBody>
      </p:sp>
      <p:sp>
        <p:nvSpPr>
          <p:cNvPr id="48" name="Espace réservé du texte 47">
            <a:extLst>
              <a:ext uri="{FF2B5EF4-FFF2-40B4-BE49-F238E27FC236}">
                <a16:creationId xmlns:a16="http://schemas.microsoft.com/office/drawing/2014/main" id="{341596F3-38C6-448D-A0C5-24A7126792CA}"/>
              </a:ext>
            </a:extLst>
          </p:cNvPr>
          <p:cNvSpPr>
            <a:spLocks noGrp="1"/>
          </p:cNvSpPr>
          <p:nvPr>
            <p:ph type="body" sz="quarter" idx="19"/>
          </p:nvPr>
        </p:nvSpPr>
        <p:spPr>
          <a:xfrm>
            <a:off x="1469369" y="3317783"/>
            <a:ext cx="4172533" cy="274650"/>
          </a:xfrm>
        </p:spPr>
        <p:txBody>
          <a:bodyPr rtlCol="0"/>
          <a:lstStyle>
            <a:defPPr>
              <a:defRPr lang="en-US"/>
            </a:defPPr>
          </a:lstStyle>
          <a:p>
            <a:pPr rtl="0"/>
            <a:r>
              <a:rPr lang="fr-FR" dirty="0" err="1"/>
              <a:t>CoNTOSO</a:t>
            </a:r>
            <a:endParaRPr lang="fr-FR" dirty="0"/>
          </a:p>
        </p:txBody>
      </p:sp>
      <p:sp>
        <p:nvSpPr>
          <p:cNvPr id="39" name="Espace réservé du texte 38">
            <a:extLst>
              <a:ext uri="{FF2B5EF4-FFF2-40B4-BE49-F238E27FC236}">
                <a16:creationId xmlns:a16="http://schemas.microsoft.com/office/drawing/2014/main" id="{17B27968-7017-4680-8585-A31AFCFC0A6B}"/>
              </a:ext>
            </a:extLst>
          </p:cNvPr>
          <p:cNvSpPr>
            <a:spLocks noGrp="1"/>
          </p:cNvSpPr>
          <p:nvPr>
            <p:ph type="body" sz="quarter" idx="20"/>
          </p:nvPr>
        </p:nvSpPr>
        <p:spPr>
          <a:xfrm>
            <a:off x="1469369" y="3651424"/>
            <a:ext cx="4404209" cy="2329657"/>
          </a:xfrm>
        </p:spPr>
        <p:txBody>
          <a:bodyPr rtlCol="0"/>
          <a:lstStyle>
            <a:defPPr>
              <a:defRPr lang="en-US"/>
            </a:defPPr>
          </a:lstStyle>
          <a:p>
            <a:pPr rtl="0"/>
            <a:r>
              <a:rPr lang="fr-FR" dirty="0"/>
              <a:t>Le prix de notre produit est inférieur à celui des autres entreprises du marché.</a:t>
            </a:r>
          </a:p>
          <a:p>
            <a:pPr rtl="0"/>
            <a:r>
              <a:rPr lang="fr-FR" dirty="0"/>
              <a:t>La conception est simple et facile à utiliser, contrairement aux conceptions complexes de nos concurrents</a:t>
            </a:r>
          </a:p>
          <a:p>
            <a:pPr rtl="0"/>
            <a:r>
              <a:rPr lang="fr-FR" dirty="0"/>
              <a:t>Le caractère abordable est le principal attrait de notre produit pour nos consommateurs.</a:t>
            </a:r>
          </a:p>
          <a:p>
            <a:pPr rtl="0"/>
            <a:endParaRPr lang="fr-FR" dirty="0"/>
          </a:p>
        </p:txBody>
      </p:sp>
      <p:sp>
        <p:nvSpPr>
          <p:cNvPr id="59" name="Espace réservé du texte 58">
            <a:extLst>
              <a:ext uri="{FF2B5EF4-FFF2-40B4-BE49-F238E27FC236}">
                <a16:creationId xmlns:a16="http://schemas.microsoft.com/office/drawing/2014/main" id="{4CF89924-6561-4076-8640-DB03DB6B7D2B}"/>
              </a:ext>
            </a:extLst>
          </p:cNvPr>
          <p:cNvSpPr>
            <a:spLocks noGrp="1"/>
          </p:cNvSpPr>
          <p:nvPr>
            <p:ph type="body" sz="quarter" idx="21"/>
          </p:nvPr>
        </p:nvSpPr>
        <p:spPr>
          <a:xfrm>
            <a:off x="6672448" y="3317783"/>
            <a:ext cx="4172533" cy="274650"/>
          </a:xfrm>
        </p:spPr>
        <p:txBody>
          <a:bodyPr rtlCol="0"/>
          <a:lstStyle>
            <a:defPPr>
              <a:defRPr lang="en-US"/>
            </a:defPPr>
          </a:lstStyle>
          <a:p>
            <a:pPr rtl="0"/>
            <a:r>
              <a:rPr lang="fr-FR" dirty="0"/>
              <a:t>concurrents</a:t>
            </a:r>
          </a:p>
        </p:txBody>
      </p:sp>
      <p:sp>
        <p:nvSpPr>
          <p:cNvPr id="50" name="Espace réservé du texte 49">
            <a:extLst>
              <a:ext uri="{FF2B5EF4-FFF2-40B4-BE49-F238E27FC236}">
                <a16:creationId xmlns:a16="http://schemas.microsoft.com/office/drawing/2014/main" id="{20CCA77E-34EA-4061-ABAB-6C8BBBAD5E9E}"/>
              </a:ext>
            </a:extLst>
          </p:cNvPr>
          <p:cNvSpPr>
            <a:spLocks noGrp="1"/>
          </p:cNvSpPr>
          <p:nvPr>
            <p:ph type="body" sz="quarter" idx="22"/>
          </p:nvPr>
        </p:nvSpPr>
        <p:spPr>
          <a:xfrm>
            <a:off x="6672448" y="3651424"/>
            <a:ext cx="4404209" cy="2329657"/>
          </a:xfrm>
        </p:spPr>
        <p:txBody>
          <a:bodyPr rtlCol="0"/>
          <a:lstStyle>
            <a:defPPr>
              <a:defRPr lang="en-US"/>
            </a:defPPr>
          </a:lstStyle>
          <a:p>
            <a:pPr rtl="0"/>
            <a:r>
              <a:rPr lang="fr-FR"/>
              <a:t>Entreprise A</a:t>
            </a:r>
            <a:br>
              <a:rPr lang="fr-FR"/>
            </a:br>
            <a:r>
              <a:rPr lang="fr-FR"/>
              <a:t>Le produit est plus cher</a:t>
            </a:r>
          </a:p>
          <a:p>
            <a:pPr rtl="0"/>
            <a:r>
              <a:rPr lang="fr-FR"/>
              <a:t>Entreprises B et C </a:t>
            </a:r>
            <a:br>
              <a:rPr lang="fr-FR"/>
            </a:br>
            <a:r>
              <a:rPr lang="fr-FR"/>
              <a:t>Le produit est cher et difficile à prendre en main</a:t>
            </a:r>
          </a:p>
          <a:p>
            <a:pPr rtl="0"/>
            <a:r>
              <a:rPr lang="fr-FR"/>
              <a:t>Entreprises D et E</a:t>
            </a:r>
            <a:br>
              <a:rPr lang="fr-FR"/>
            </a:br>
            <a:r>
              <a:rPr lang="fr-FR"/>
              <a:t>Le produit est abordable, mais peu pratique à utiliser</a:t>
            </a:r>
          </a:p>
        </p:txBody>
      </p:sp>
      <p:sp>
        <p:nvSpPr>
          <p:cNvPr id="43" name="Espace réservé du pied de page 42">
            <a:extLst>
              <a:ext uri="{FF2B5EF4-FFF2-40B4-BE49-F238E27FC236}">
                <a16:creationId xmlns:a16="http://schemas.microsoft.com/office/drawing/2014/main" id="{202891BF-DCB2-480A-BAB9-0C3CDD92BCF0}"/>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44" name="Espace réservé du numéro de diapositive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11</a:t>
            </a:fld>
            <a:endParaRPr lang="fr-FR"/>
          </a:p>
        </p:txBody>
      </p:sp>
    </p:spTree>
    <p:extLst>
      <p:ext uri="{BB962C8B-B14F-4D97-AF65-F5344CB8AC3E}">
        <p14:creationId xmlns:p14="http://schemas.microsoft.com/office/powerpoint/2010/main" val="408633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e 15">
            <a:extLst>
              <a:ext uri="{FF2B5EF4-FFF2-40B4-BE49-F238E27FC236}">
                <a16:creationId xmlns:a16="http://schemas.microsoft.com/office/drawing/2014/main" id="{319B9FFB-0977-4525-8A44-982CB03E8F34}"/>
              </a:ext>
              <a:ext uri="{C183D7F6-B498-43B3-948B-1728B52AA6E4}">
                <adec:decorative xmlns:adec="http://schemas.microsoft.com/office/drawing/2017/decorative" val="1"/>
              </a:ext>
            </a:extLst>
          </p:cNvPr>
          <p:cNvSpPr/>
          <p:nvPr/>
        </p:nvSpPr>
        <p:spPr>
          <a:xfrm>
            <a:off x="2513820" y="2123274"/>
            <a:ext cx="1002380" cy="100238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7" name="Ovale 16">
            <a:extLst>
              <a:ext uri="{FF2B5EF4-FFF2-40B4-BE49-F238E27FC236}">
                <a16:creationId xmlns:a16="http://schemas.microsoft.com/office/drawing/2014/main" id="{B82F7667-6964-4684-A3BD-F37CCB6F57B7}"/>
              </a:ext>
              <a:ext uri="{C183D7F6-B498-43B3-948B-1728B52AA6E4}">
                <adec:decorative xmlns:adec="http://schemas.microsoft.com/office/drawing/2017/decorative" val="1"/>
              </a:ext>
            </a:extLst>
          </p:cNvPr>
          <p:cNvSpPr/>
          <p:nvPr/>
        </p:nvSpPr>
        <p:spPr>
          <a:xfrm>
            <a:off x="2950312" y="4204682"/>
            <a:ext cx="1002380" cy="100238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8" name="Ovale 17">
            <a:extLst>
              <a:ext uri="{FF2B5EF4-FFF2-40B4-BE49-F238E27FC236}">
                <a16:creationId xmlns:a16="http://schemas.microsoft.com/office/drawing/2014/main" id="{139BF04E-4802-4FB1-8AD8-B559526E3871}"/>
              </a:ext>
              <a:ext uri="{C183D7F6-B498-43B3-948B-1728B52AA6E4}">
                <adec:decorative xmlns:adec="http://schemas.microsoft.com/office/drawing/2017/decorative" val="1"/>
              </a:ext>
            </a:extLst>
          </p:cNvPr>
          <p:cNvSpPr/>
          <p:nvPr/>
        </p:nvSpPr>
        <p:spPr>
          <a:xfrm>
            <a:off x="1412835" y="4379153"/>
            <a:ext cx="1002380" cy="1002380"/>
          </a:xfrm>
          <a:prstGeom prst="ellipse">
            <a:avLst/>
          </a:prstGeom>
          <a:no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20" name="Ovale 19">
            <a:extLst>
              <a:ext uri="{FF2B5EF4-FFF2-40B4-BE49-F238E27FC236}">
                <a16:creationId xmlns:a16="http://schemas.microsoft.com/office/drawing/2014/main" id="{A285C500-FA8C-47EB-A9D6-D73CEC78321B}"/>
              </a:ext>
              <a:ext uri="{C183D7F6-B498-43B3-948B-1728B52AA6E4}">
                <adec:decorative xmlns:adec="http://schemas.microsoft.com/office/drawing/2017/decorative" val="1"/>
              </a:ext>
            </a:extLst>
          </p:cNvPr>
          <p:cNvSpPr/>
          <p:nvPr/>
        </p:nvSpPr>
        <p:spPr>
          <a:xfrm>
            <a:off x="5327802" y="4066610"/>
            <a:ext cx="1002380" cy="100238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21" name="Ovale 20">
            <a:extLst>
              <a:ext uri="{FF2B5EF4-FFF2-40B4-BE49-F238E27FC236}">
                <a16:creationId xmlns:a16="http://schemas.microsoft.com/office/drawing/2014/main" id="{65C8F4A0-5A3F-4793-948C-37C7F63BAA21}"/>
              </a:ext>
              <a:ext uri="{C183D7F6-B498-43B3-948B-1728B52AA6E4}">
                <adec:decorative xmlns:adec="http://schemas.microsoft.com/office/drawing/2017/decorative" val="1"/>
              </a:ext>
            </a:extLst>
          </p:cNvPr>
          <p:cNvSpPr/>
          <p:nvPr/>
        </p:nvSpPr>
        <p:spPr>
          <a:xfrm>
            <a:off x="6576945" y="4940495"/>
            <a:ext cx="1002380" cy="100238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22" name="Ovale 21">
            <a:extLst>
              <a:ext uri="{FF2B5EF4-FFF2-40B4-BE49-F238E27FC236}">
                <a16:creationId xmlns:a16="http://schemas.microsoft.com/office/drawing/2014/main" id="{CEFDAC96-A13C-45C8-85D9-E76C3F073DCF}"/>
              </a:ext>
              <a:ext uri="{C183D7F6-B498-43B3-948B-1728B52AA6E4}">
                <adec:decorative xmlns:adec="http://schemas.microsoft.com/office/drawing/2017/decorative" val="1"/>
              </a:ext>
            </a:extLst>
          </p:cNvPr>
          <p:cNvSpPr/>
          <p:nvPr/>
        </p:nvSpPr>
        <p:spPr>
          <a:xfrm>
            <a:off x="5504833" y="1861234"/>
            <a:ext cx="1584471" cy="158447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66" name="Titr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rtlCol="0"/>
          <a:lstStyle>
            <a:defPPr>
              <a:defRPr lang="en-US"/>
            </a:defPPr>
          </a:lstStyle>
          <a:p>
            <a:pPr rtl="0"/>
            <a:r>
              <a:rPr lang="fr-FR" noProof="0" dirty="0"/>
              <a:t>Le graphique du concours</a:t>
            </a:r>
            <a:br>
              <a:rPr lang="fr-FR" dirty="0"/>
            </a:br>
            <a:endParaRPr lang="fr-FR" dirty="0"/>
          </a:p>
        </p:txBody>
      </p:sp>
      <p:sp>
        <p:nvSpPr>
          <p:cNvPr id="33" name="Espace réservé du texte 32">
            <a:extLst>
              <a:ext uri="{FF2B5EF4-FFF2-40B4-BE49-F238E27FC236}">
                <a16:creationId xmlns:a16="http://schemas.microsoft.com/office/drawing/2014/main" id="{778AC672-B3A8-4818-A2DD-4AC4E09C211F}"/>
              </a:ext>
            </a:extLst>
          </p:cNvPr>
          <p:cNvSpPr>
            <a:spLocks noGrp="1"/>
          </p:cNvSpPr>
          <p:nvPr>
            <p:ph type="body" sz="quarter" idx="15"/>
          </p:nvPr>
        </p:nvSpPr>
        <p:spPr>
          <a:xfrm>
            <a:off x="3927206" y="1599947"/>
            <a:ext cx="1706965" cy="492025"/>
          </a:xfrm>
        </p:spPr>
        <p:txBody>
          <a:bodyPr rtlCol="0"/>
          <a:lstStyle>
            <a:defPPr>
              <a:defRPr lang="en-US"/>
            </a:defPPr>
          </a:lstStyle>
          <a:p>
            <a:pPr rtl="0"/>
            <a:r>
              <a:rPr lang="fr-FR" dirty="0"/>
              <a:t>pratique</a:t>
            </a:r>
          </a:p>
        </p:txBody>
      </p:sp>
      <p:sp>
        <p:nvSpPr>
          <p:cNvPr id="107" name="Espace réservé du texte 106">
            <a:extLst>
              <a:ext uri="{FF2B5EF4-FFF2-40B4-BE49-F238E27FC236}">
                <a16:creationId xmlns:a16="http://schemas.microsoft.com/office/drawing/2014/main" id="{D03D5EA3-71CF-48D3-9275-FD6D80F02186}"/>
              </a:ext>
            </a:extLst>
          </p:cNvPr>
          <p:cNvSpPr>
            <a:spLocks noGrp="1"/>
          </p:cNvSpPr>
          <p:nvPr>
            <p:ph type="body" sz="quarter" idx="20"/>
          </p:nvPr>
        </p:nvSpPr>
        <p:spPr>
          <a:xfrm>
            <a:off x="2423421" y="2378452"/>
            <a:ext cx="1183179" cy="492025"/>
          </a:xfrm>
        </p:spPr>
        <p:txBody>
          <a:bodyPr rtlCol="0"/>
          <a:lstStyle>
            <a:defPPr>
              <a:defRPr lang="en-US"/>
            </a:defPPr>
          </a:lstStyle>
          <a:p>
            <a:pPr rtl="0"/>
            <a:r>
              <a:rPr lang="fr-FR" dirty="0"/>
              <a:t>A</a:t>
            </a:r>
          </a:p>
        </p:txBody>
      </p:sp>
      <p:sp>
        <p:nvSpPr>
          <p:cNvPr id="23" name="Espace réservé du texte 22">
            <a:extLst>
              <a:ext uri="{FF2B5EF4-FFF2-40B4-BE49-F238E27FC236}">
                <a16:creationId xmlns:a16="http://schemas.microsoft.com/office/drawing/2014/main" id="{F4EE2917-789E-49D4-B116-1CFBDB471D7A}"/>
              </a:ext>
            </a:extLst>
          </p:cNvPr>
          <p:cNvSpPr>
            <a:spLocks noGrp="1"/>
          </p:cNvSpPr>
          <p:nvPr>
            <p:ph type="body" sz="quarter" idx="26"/>
          </p:nvPr>
        </p:nvSpPr>
        <p:spPr>
          <a:xfrm>
            <a:off x="5443586" y="2129182"/>
            <a:ext cx="1706965" cy="1048575"/>
          </a:xfrm>
        </p:spPr>
        <p:txBody>
          <a:bodyPr rtlCol="0"/>
          <a:lstStyle>
            <a:defPPr>
              <a:defRPr lang="en-US"/>
            </a:defPPr>
          </a:lstStyle>
          <a:p>
            <a:pPr rtl="0"/>
            <a:r>
              <a:rPr lang="fr-FR" dirty="0" err="1"/>
              <a:t>Contoso</a:t>
            </a:r>
            <a:endParaRPr lang="fr-FR" dirty="0"/>
          </a:p>
        </p:txBody>
      </p:sp>
      <p:sp>
        <p:nvSpPr>
          <p:cNvPr id="31" name="Espace réservé du texte 30">
            <a:extLst>
              <a:ext uri="{FF2B5EF4-FFF2-40B4-BE49-F238E27FC236}">
                <a16:creationId xmlns:a16="http://schemas.microsoft.com/office/drawing/2014/main" id="{926BA2DA-C2D4-4602-A901-B6642B650019}"/>
              </a:ext>
            </a:extLst>
          </p:cNvPr>
          <p:cNvSpPr>
            <a:spLocks noGrp="1"/>
          </p:cNvSpPr>
          <p:nvPr>
            <p:ph type="body" sz="quarter" idx="25"/>
          </p:nvPr>
        </p:nvSpPr>
        <p:spPr>
          <a:xfrm>
            <a:off x="1322436" y="3528829"/>
            <a:ext cx="1121106" cy="492025"/>
          </a:xfrm>
        </p:spPr>
        <p:txBody>
          <a:bodyPr rtlCol="0"/>
          <a:lstStyle>
            <a:defPPr>
              <a:defRPr lang="en-US"/>
            </a:defPPr>
          </a:lstStyle>
          <a:p>
            <a:pPr rtl="0"/>
            <a:r>
              <a:rPr lang="fr-FR" dirty="0"/>
              <a:t>onéreux</a:t>
            </a:r>
          </a:p>
        </p:txBody>
      </p:sp>
      <p:sp>
        <p:nvSpPr>
          <p:cNvPr id="32" name="Espace réservé du texte 31">
            <a:extLst>
              <a:ext uri="{FF2B5EF4-FFF2-40B4-BE49-F238E27FC236}">
                <a16:creationId xmlns:a16="http://schemas.microsoft.com/office/drawing/2014/main" id="{09D3632F-CFE2-4072-8A8C-DF1D84B0A599}"/>
              </a:ext>
            </a:extLst>
          </p:cNvPr>
          <p:cNvSpPr>
            <a:spLocks noGrp="1"/>
          </p:cNvSpPr>
          <p:nvPr>
            <p:ph type="body" sz="quarter" idx="19"/>
          </p:nvPr>
        </p:nvSpPr>
        <p:spPr>
          <a:xfrm>
            <a:off x="7131018" y="3528829"/>
            <a:ext cx="1380681" cy="492025"/>
          </a:xfrm>
        </p:spPr>
        <p:txBody>
          <a:bodyPr rtlCol="0"/>
          <a:lstStyle>
            <a:defPPr>
              <a:defRPr lang="en-US"/>
            </a:defPPr>
          </a:lstStyle>
          <a:p>
            <a:pPr rtl="0"/>
            <a:r>
              <a:rPr lang="fr-FR" dirty="0"/>
              <a:t>abordable</a:t>
            </a:r>
          </a:p>
        </p:txBody>
      </p:sp>
      <p:sp>
        <p:nvSpPr>
          <p:cNvPr id="119" name="Espace réservé du texte 118">
            <a:extLst>
              <a:ext uri="{FF2B5EF4-FFF2-40B4-BE49-F238E27FC236}">
                <a16:creationId xmlns:a16="http://schemas.microsoft.com/office/drawing/2014/main" id="{0F7C41D5-D65D-452F-93E8-B49828DD8507}"/>
              </a:ext>
            </a:extLst>
          </p:cNvPr>
          <p:cNvSpPr>
            <a:spLocks noGrp="1"/>
          </p:cNvSpPr>
          <p:nvPr>
            <p:ph type="body" sz="quarter" idx="22"/>
          </p:nvPr>
        </p:nvSpPr>
        <p:spPr>
          <a:xfrm>
            <a:off x="1322436" y="4634331"/>
            <a:ext cx="1183179" cy="492025"/>
          </a:xfrm>
        </p:spPr>
        <p:txBody>
          <a:bodyPr rtlCol="0"/>
          <a:lstStyle>
            <a:defPPr>
              <a:defRPr lang="en-US"/>
            </a:defPPr>
          </a:lstStyle>
          <a:p>
            <a:pPr rtl="0"/>
            <a:r>
              <a:rPr lang="fr-FR" dirty="0"/>
              <a:t>C</a:t>
            </a:r>
          </a:p>
        </p:txBody>
      </p:sp>
      <p:sp>
        <p:nvSpPr>
          <p:cNvPr id="118" name="Espace réservé du texte 117">
            <a:extLst>
              <a:ext uri="{FF2B5EF4-FFF2-40B4-BE49-F238E27FC236}">
                <a16:creationId xmlns:a16="http://schemas.microsoft.com/office/drawing/2014/main" id="{F91DCB5A-57D3-4EBF-A9A1-B708D2A13409}"/>
              </a:ext>
            </a:extLst>
          </p:cNvPr>
          <p:cNvSpPr>
            <a:spLocks noGrp="1"/>
          </p:cNvSpPr>
          <p:nvPr>
            <p:ph type="body" sz="quarter" idx="21"/>
          </p:nvPr>
        </p:nvSpPr>
        <p:spPr>
          <a:xfrm>
            <a:off x="2859913" y="4459860"/>
            <a:ext cx="1183179" cy="492025"/>
          </a:xfrm>
        </p:spPr>
        <p:txBody>
          <a:bodyPr rtlCol="0"/>
          <a:lstStyle>
            <a:defPPr>
              <a:defRPr lang="en-US"/>
            </a:defPPr>
          </a:lstStyle>
          <a:p>
            <a:pPr rtl="0"/>
            <a:r>
              <a:rPr lang="fr-FR" dirty="0"/>
              <a:t>B</a:t>
            </a:r>
          </a:p>
        </p:txBody>
      </p:sp>
      <p:sp>
        <p:nvSpPr>
          <p:cNvPr id="120" name="Espace réservé du texte 119">
            <a:extLst>
              <a:ext uri="{FF2B5EF4-FFF2-40B4-BE49-F238E27FC236}">
                <a16:creationId xmlns:a16="http://schemas.microsoft.com/office/drawing/2014/main" id="{8C60C4A6-41AD-4FB6-A2B5-385108B9D924}"/>
              </a:ext>
            </a:extLst>
          </p:cNvPr>
          <p:cNvSpPr>
            <a:spLocks noGrp="1"/>
          </p:cNvSpPr>
          <p:nvPr>
            <p:ph type="body" sz="quarter" idx="23"/>
          </p:nvPr>
        </p:nvSpPr>
        <p:spPr>
          <a:xfrm>
            <a:off x="5237403" y="4321788"/>
            <a:ext cx="1183179" cy="492025"/>
          </a:xfrm>
        </p:spPr>
        <p:txBody>
          <a:bodyPr rtlCol="0"/>
          <a:lstStyle>
            <a:defPPr>
              <a:defRPr lang="en-US"/>
            </a:defPPr>
          </a:lstStyle>
          <a:p>
            <a:pPr rtl="0"/>
            <a:r>
              <a:rPr lang="fr-FR" dirty="0"/>
              <a:t>D</a:t>
            </a:r>
          </a:p>
        </p:txBody>
      </p:sp>
      <p:sp>
        <p:nvSpPr>
          <p:cNvPr id="34" name="Espace réservé du texte 33">
            <a:extLst>
              <a:ext uri="{FF2B5EF4-FFF2-40B4-BE49-F238E27FC236}">
                <a16:creationId xmlns:a16="http://schemas.microsoft.com/office/drawing/2014/main" id="{DD0E0121-9CF8-404E-ACC6-53AFD861FE0F}"/>
              </a:ext>
            </a:extLst>
          </p:cNvPr>
          <p:cNvSpPr>
            <a:spLocks noGrp="1"/>
          </p:cNvSpPr>
          <p:nvPr>
            <p:ph type="body" sz="quarter" idx="17"/>
          </p:nvPr>
        </p:nvSpPr>
        <p:spPr>
          <a:xfrm>
            <a:off x="3927206" y="5468790"/>
            <a:ext cx="1706965" cy="492025"/>
          </a:xfrm>
        </p:spPr>
        <p:txBody>
          <a:bodyPr rtlCol="0"/>
          <a:lstStyle>
            <a:defPPr>
              <a:defRPr lang="en-US"/>
            </a:defPPr>
          </a:lstStyle>
          <a:p>
            <a:pPr rtl="0"/>
            <a:r>
              <a:rPr lang="fr-FR" dirty="0"/>
              <a:t>Peu pratique</a:t>
            </a:r>
          </a:p>
        </p:txBody>
      </p:sp>
      <p:sp>
        <p:nvSpPr>
          <p:cNvPr id="121" name="Espace réservé du texte 120">
            <a:extLst>
              <a:ext uri="{FF2B5EF4-FFF2-40B4-BE49-F238E27FC236}">
                <a16:creationId xmlns:a16="http://schemas.microsoft.com/office/drawing/2014/main" id="{7B873056-ABAF-409E-9B1F-8C0284480F9A}"/>
              </a:ext>
            </a:extLst>
          </p:cNvPr>
          <p:cNvSpPr>
            <a:spLocks noGrp="1"/>
          </p:cNvSpPr>
          <p:nvPr>
            <p:ph type="body" sz="quarter" idx="24"/>
          </p:nvPr>
        </p:nvSpPr>
        <p:spPr>
          <a:xfrm>
            <a:off x="6486546" y="5195673"/>
            <a:ext cx="1183179" cy="492025"/>
          </a:xfrm>
        </p:spPr>
        <p:txBody>
          <a:bodyPr rtlCol="0"/>
          <a:lstStyle>
            <a:defPPr>
              <a:defRPr lang="en-US"/>
            </a:defPPr>
          </a:lstStyle>
          <a:p>
            <a:pPr rtl="0"/>
            <a:r>
              <a:rPr lang="fr-FR" dirty="0"/>
              <a:t>E</a:t>
            </a:r>
          </a:p>
        </p:txBody>
      </p:sp>
      <p:sp>
        <p:nvSpPr>
          <p:cNvPr id="3" name="Espace réservé du pied de page 2">
            <a:extLst>
              <a:ext uri="{FF2B5EF4-FFF2-40B4-BE49-F238E27FC236}">
                <a16:creationId xmlns:a16="http://schemas.microsoft.com/office/drawing/2014/main" id="{BFD96604-7FB5-4F50-A96E-4386473A5A95}"/>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4" name="Espace réservé du numéro de diapositive 3">
            <a:extLst>
              <a:ext uri="{FF2B5EF4-FFF2-40B4-BE49-F238E27FC236}">
                <a16:creationId xmlns:a16="http://schemas.microsoft.com/office/drawing/2014/main" id="{476D13EE-70A1-4778-AF2D-A9A1C2D82736}"/>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12</a:t>
            </a:fld>
            <a:endParaRPr lang="fr-FR" dirty="0"/>
          </a:p>
        </p:txBody>
      </p:sp>
    </p:spTree>
    <p:extLst>
      <p:ext uri="{BB962C8B-B14F-4D97-AF65-F5344CB8AC3E}">
        <p14:creationId xmlns:p14="http://schemas.microsoft.com/office/powerpoint/2010/main" val="125061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e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885301"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4" name="Ovale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510534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 name="Ovale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8249019"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53" name="Titre 52">
            <a:extLst>
              <a:ext uri="{FF2B5EF4-FFF2-40B4-BE49-F238E27FC236}">
                <a16:creationId xmlns:a16="http://schemas.microsoft.com/office/drawing/2014/main" id="{24046B9E-C52D-4466-AE77-E724F5B083A6}"/>
              </a:ext>
            </a:extLst>
          </p:cNvPr>
          <p:cNvSpPr>
            <a:spLocks noGrp="1"/>
          </p:cNvSpPr>
          <p:nvPr>
            <p:ph type="title"/>
          </p:nvPr>
        </p:nvSpPr>
        <p:spPr>
          <a:xfrm>
            <a:off x="2504415" y="1158710"/>
            <a:ext cx="7191520" cy="677782"/>
          </a:xfrm>
        </p:spPr>
        <p:txBody>
          <a:bodyPr rtlCol="0"/>
          <a:lstStyle>
            <a:defPPr>
              <a:defRPr lang="en-US"/>
            </a:defPPr>
          </a:lstStyle>
          <a:p>
            <a:pPr rtl="0"/>
            <a:r>
              <a:rPr lang="fr-FR" dirty="0"/>
              <a:t>Stratégie de croissance</a:t>
            </a:r>
          </a:p>
        </p:txBody>
      </p:sp>
      <p:sp>
        <p:nvSpPr>
          <p:cNvPr id="9" name="Espace réservé du texte 8">
            <a:extLst>
              <a:ext uri="{FF2B5EF4-FFF2-40B4-BE49-F238E27FC236}">
                <a16:creationId xmlns:a16="http://schemas.microsoft.com/office/drawing/2014/main" id="{628F2B12-A6FB-49BB-8D11-55B45902D329}"/>
              </a:ext>
            </a:extLst>
          </p:cNvPr>
          <p:cNvSpPr>
            <a:spLocks noGrp="1"/>
          </p:cNvSpPr>
          <p:nvPr>
            <p:ph type="body" sz="quarter" idx="19"/>
          </p:nvPr>
        </p:nvSpPr>
        <p:spPr>
          <a:xfrm>
            <a:off x="3519730" y="1836492"/>
            <a:ext cx="5152539" cy="718457"/>
          </a:xfrm>
        </p:spPr>
        <p:txBody>
          <a:bodyPr rtlCol="0"/>
          <a:lstStyle>
            <a:defPPr>
              <a:defRPr lang="en-US"/>
            </a:defPPr>
          </a:lstStyle>
          <a:p>
            <a:pPr rtl="0"/>
            <a:r>
              <a:rPr lang="fr-FR"/>
              <a:t>Nos prévisions d’évolution</a:t>
            </a:r>
          </a:p>
        </p:txBody>
      </p:sp>
      <p:sp>
        <p:nvSpPr>
          <p:cNvPr id="31" name="Espace réservé du texte 30">
            <a:extLst>
              <a:ext uri="{FF2B5EF4-FFF2-40B4-BE49-F238E27FC236}">
                <a16:creationId xmlns:a16="http://schemas.microsoft.com/office/drawing/2014/main" id="{5B9D383F-A60F-4C89-8A00-CF569497000A}"/>
              </a:ext>
            </a:extLst>
          </p:cNvPr>
          <p:cNvSpPr>
            <a:spLocks noGrp="1"/>
          </p:cNvSpPr>
          <p:nvPr>
            <p:ph type="body" sz="quarter" idx="26"/>
          </p:nvPr>
        </p:nvSpPr>
        <p:spPr>
          <a:xfrm>
            <a:off x="1833290" y="3262556"/>
            <a:ext cx="1706965" cy="1048575"/>
          </a:xfrm>
        </p:spPr>
        <p:txBody>
          <a:bodyPr rtlCol="0"/>
          <a:lstStyle>
            <a:defPPr>
              <a:defRPr lang="en-US"/>
            </a:defPPr>
          </a:lstStyle>
          <a:p>
            <a:pPr rtl="0"/>
            <a:r>
              <a:rPr lang="fr-FR" dirty="0" err="1"/>
              <a:t>Fév</a:t>
            </a:r>
            <a:r>
              <a:rPr lang="fr-FR" dirty="0"/>
              <a:t> 20xx</a:t>
            </a:r>
          </a:p>
        </p:txBody>
      </p:sp>
      <p:sp>
        <p:nvSpPr>
          <p:cNvPr id="32" name="Espace réservé du texte 31">
            <a:extLst>
              <a:ext uri="{FF2B5EF4-FFF2-40B4-BE49-F238E27FC236}">
                <a16:creationId xmlns:a16="http://schemas.microsoft.com/office/drawing/2014/main" id="{1F406394-948C-4B32-9F32-893A9CDFB903}"/>
              </a:ext>
            </a:extLst>
          </p:cNvPr>
          <p:cNvSpPr>
            <a:spLocks noGrp="1"/>
          </p:cNvSpPr>
          <p:nvPr>
            <p:ph type="body" sz="quarter" idx="27"/>
          </p:nvPr>
        </p:nvSpPr>
        <p:spPr>
          <a:xfrm>
            <a:off x="5053332" y="3262556"/>
            <a:ext cx="1706965" cy="1048575"/>
          </a:xfrm>
        </p:spPr>
        <p:txBody>
          <a:bodyPr rtlCol="0"/>
          <a:lstStyle>
            <a:defPPr>
              <a:defRPr lang="en-US"/>
            </a:defPPr>
          </a:lstStyle>
          <a:p>
            <a:pPr rtl="0"/>
            <a:r>
              <a:rPr lang="fr-FR" dirty="0"/>
              <a:t>Mai 20xx</a:t>
            </a:r>
          </a:p>
        </p:txBody>
      </p:sp>
      <p:sp>
        <p:nvSpPr>
          <p:cNvPr id="33" name="Espace réservé du texte 32">
            <a:extLst>
              <a:ext uri="{FF2B5EF4-FFF2-40B4-BE49-F238E27FC236}">
                <a16:creationId xmlns:a16="http://schemas.microsoft.com/office/drawing/2014/main" id="{00564ED2-7D0C-49B7-ABB1-6D7E498CDADA}"/>
              </a:ext>
            </a:extLst>
          </p:cNvPr>
          <p:cNvSpPr>
            <a:spLocks noGrp="1"/>
          </p:cNvSpPr>
          <p:nvPr>
            <p:ph type="body" sz="quarter" idx="28"/>
          </p:nvPr>
        </p:nvSpPr>
        <p:spPr>
          <a:xfrm>
            <a:off x="8197008" y="3262556"/>
            <a:ext cx="1706965" cy="1048575"/>
          </a:xfrm>
        </p:spPr>
        <p:txBody>
          <a:bodyPr rtlCol="0"/>
          <a:lstStyle>
            <a:defPPr>
              <a:defRPr lang="en-US"/>
            </a:defPPr>
          </a:lstStyle>
          <a:p>
            <a:pPr rtl="0"/>
            <a:r>
              <a:rPr lang="fr-FR" dirty="0" err="1"/>
              <a:t>Oct</a:t>
            </a:r>
            <a:r>
              <a:rPr lang="fr-FR" dirty="0"/>
              <a:t> 20xx</a:t>
            </a:r>
          </a:p>
        </p:txBody>
      </p:sp>
      <p:sp>
        <p:nvSpPr>
          <p:cNvPr id="58" name="Espace réservé du texte 57">
            <a:extLst>
              <a:ext uri="{FF2B5EF4-FFF2-40B4-BE49-F238E27FC236}">
                <a16:creationId xmlns:a16="http://schemas.microsoft.com/office/drawing/2014/main" id="{D4D6CB0C-A7D9-4409-AB5D-E136D3307DF5}"/>
              </a:ext>
            </a:extLst>
          </p:cNvPr>
          <p:cNvSpPr>
            <a:spLocks noGrp="1"/>
          </p:cNvSpPr>
          <p:nvPr>
            <p:ph type="body" sz="quarter" idx="13"/>
          </p:nvPr>
        </p:nvSpPr>
        <p:spPr>
          <a:xfrm>
            <a:off x="1462028" y="4704557"/>
            <a:ext cx="2431015" cy="1148945"/>
          </a:xfrm>
        </p:spPr>
        <p:txBody>
          <a:bodyPr rtlCol="0"/>
          <a:lstStyle>
            <a:defPPr>
              <a:defRPr lang="en-US"/>
            </a:defPPr>
          </a:lstStyle>
          <a:p>
            <a:pPr rtl="0"/>
            <a:r>
              <a:rPr lang="fr-FR"/>
              <a:t>Déployer le produit auprès de participants de haut niveau ou de premier plan pour aider à établir le produit.</a:t>
            </a:r>
          </a:p>
        </p:txBody>
      </p:sp>
      <p:sp>
        <p:nvSpPr>
          <p:cNvPr id="59" name="Espace réservé du texte 58">
            <a:extLst>
              <a:ext uri="{FF2B5EF4-FFF2-40B4-BE49-F238E27FC236}">
                <a16:creationId xmlns:a16="http://schemas.microsoft.com/office/drawing/2014/main" id="{C57077DD-31D5-47C0-8A51-7084E938B943}"/>
              </a:ext>
            </a:extLst>
          </p:cNvPr>
          <p:cNvSpPr>
            <a:spLocks noGrp="1"/>
          </p:cNvSpPr>
          <p:nvPr>
            <p:ph type="body" sz="quarter" idx="29"/>
          </p:nvPr>
        </p:nvSpPr>
        <p:spPr>
          <a:xfrm>
            <a:off x="4691306" y="4704558"/>
            <a:ext cx="2431015" cy="1148945"/>
          </a:xfrm>
        </p:spPr>
        <p:txBody>
          <a:bodyPr rtlCol="0"/>
          <a:lstStyle>
            <a:defPPr>
              <a:defRPr lang="en-US"/>
            </a:defPPr>
          </a:lstStyle>
          <a:p>
            <a:pPr rtl="0"/>
            <a:r>
              <a:rPr lang="fr-FR"/>
              <a:t>Diffuser le produit au grand public et surveiller les communiqués de presse et les comptes de médias sociaux.</a:t>
            </a:r>
          </a:p>
        </p:txBody>
      </p:sp>
      <p:sp>
        <p:nvSpPr>
          <p:cNvPr id="60" name="Espace réservé du texte 59">
            <a:extLst>
              <a:ext uri="{FF2B5EF4-FFF2-40B4-BE49-F238E27FC236}">
                <a16:creationId xmlns:a16="http://schemas.microsoft.com/office/drawing/2014/main" id="{E7D0D0D6-1ED1-462C-B06F-D055EA885C54}"/>
              </a:ext>
            </a:extLst>
          </p:cNvPr>
          <p:cNvSpPr>
            <a:spLocks noGrp="1"/>
          </p:cNvSpPr>
          <p:nvPr>
            <p:ph type="body" sz="quarter" idx="30"/>
          </p:nvPr>
        </p:nvSpPr>
        <p:spPr>
          <a:xfrm>
            <a:off x="7834982" y="4704557"/>
            <a:ext cx="2431015" cy="1148945"/>
          </a:xfrm>
        </p:spPr>
        <p:txBody>
          <a:bodyPr rtlCol="0"/>
          <a:lstStyle>
            <a:defPPr>
              <a:defRPr lang="en-US"/>
            </a:defPPr>
          </a:lstStyle>
          <a:p>
            <a:pPr rtl="0"/>
            <a:r>
              <a:rPr lang="fr-FR"/>
              <a:t>Recueillir les commentaires et adapter la conception du produit si nécessaire</a:t>
            </a:r>
          </a:p>
        </p:txBody>
      </p:sp>
      <p:sp>
        <p:nvSpPr>
          <p:cNvPr id="24" name="Espace réservé du pied de page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25" name="Espace réservé du numéro de diapositive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13</a:t>
            </a:fld>
            <a:endParaRPr lang="fr-FR"/>
          </a:p>
        </p:txBody>
      </p:sp>
    </p:spTree>
    <p:extLst>
      <p:ext uri="{BB962C8B-B14F-4D97-AF65-F5344CB8AC3E}">
        <p14:creationId xmlns:p14="http://schemas.microsoft.com/office/powerpoint/2010/main" val="99159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Titre 520">
            <a:extLst>
              <a:ext uri="{FF2B5EF4-FFF2-40B4-BE49-F238E27FC236}">
                <a16:creationId xmlns:a16="http://schemas.microsoft.com/office/drawing/2014/main" id="{75E89A79-8045-461F-B701-875D0FD4C844}"/>
              </a:ext>
            </a:extLst>
          </p:cNvPr>
          <p:cNvSpPr>
            <a:spLocks noGrp="1"/>
          </p:cNvSpPr>
          <p:nvPr>
            <p:ph type="title"/>
          </p:nvPr>
        </p:nvSpPr>
        <p:spPr>
          <a:xfrm>
            <a:off x="681698" y="512299"/>
            <a:ext cx="10515600" cy="727388"/>
          </a:xfrm>
        </p:spPr>
        <p:txBody>
          <a:bodyPr rtlCol="0"/>
          <a:lstStyle>
            <a:defPPr>
              <a:defRPr lang="en-US"/>
            </a:defPPr>
          </a:lstStyle>
          <a:p>
            <a:pPr rtl="0"/>
            <a:r>
              <a:rPr lang="fr-FR" dirty="0"/>
              <a:t>Plan d’action biennal</a:t>
            </a:r>
          </a:p>
        </p:txBody>
      </p:sp>
      <p:sp>
        <p:nvSpPr>
          <p:cNvPr id="265" name="Espace réservé du texte 264">
            <a:extLst>
              <a:ext uri="{FF2B5EF4-FFF2-40B4-BE49-F238E27FC236}">
                <a16:creationId xmlns:a16="http://schemas.microsoft.com/office/drawing/2014/main" id="{80DEB6D2-1B7D-4DB3-B668-8D4711ADFCFC}"/>
              </a:ext>
            </a:extLst>
          </p:cNvPr>
          <p:cNvSpPr>
            <a:spLocks noGrp="1"/>
          </p:cNvSpPr>
          <p:nvPr>
            <p:ph type="body" sz="quarter" idx="43"/>
          </p:nvPr>
        </p:nvSpPr>
        <p:spPr>
          <a:xfrm>
            <a:off x="1705417" y="1780403"/>
            <a:ext cx="2014100" cy="586248"/>
          </a:xfrm>
        </p:spPr>
        <p:txBody>
          <a:bodyPr rtlCol="0"/>
          <a:lstStyle>
            <a:defPPr>
              <a:defRPr lang="en-US"/>
            </a:defPPr>
          </a:lstStyle>
          <a:p>
            <a:pPr rtl="0"/>
            <a:r>
              <a:rPr lang="fr-FR" dirty="0"/>
              <a:t>Rédiger les premières versions du projet</a:t>
            </a:r>
          </a:p>
        </p:txBody>
      </p:sp>
      <p:sp>
        <p:nvSpPr>
          <p:cNvPr id="359" name="Espace réservé du texte 358">
            <a:extLst>
              <a:ext uri="{FF2B5EF4-FFF2-40B4-BE49-F238E27FC236}">
                <a16:creationId xmlns:a16="http://schemas.microsoft.com/office/drawing/2014/main" id="{24201780-B905-4CC0-A002-E052C967096B}"/>
              </a:ext>
            </a:extLst>
          </p:cNvPr>
          <p:cNvSpPr>
            <a:spLocks noGrp="1"/>
          </p:cNvSpPr>
          <p:nvPr>
            <p:ph type="body" sz="quarter" idx="44"/>
          </p:nvPr>
        </p:nvSpPr>
        <p:spPr>
          <a:xfrm>
            <a:off x="4073662" y="1780403"/>
            <a:ext cx="2014100" cy="586248"/>
          </a:xfrm>
        </p:spPr>
        <p:txBody>
          <a:bodyPr rtlCol="0"/>
          <a:lstStyle>
            <a:defPPr>
              <a:defRPr lang="en-US"/>
            </a:defPPr>
          </a:lstStyle>
          <a:p>
            <a:pPr rtl="0"/>
            <a:r>
              <a:rPr lang="fr-FR"/>
              <a:t>Organiser des groupes de discussion</a:t>
            </a:r>
          </a:p>
        </p:txBody>
      </p:sp>
      <p:sp>
        <p:nvSpPr>
          <p:cNvPr id="360" name="Espace réservé du texte 359">
            <a:extLst>
              <a:ext uri="{FF2B5EF4-FFF2-40B4-BE49-F238E27FC236}">
                <a16:creationId xmlns:a16="http://schemas.microsoft.com/office/drawing/2014/main" id="{21E19E01-1E76-46A1-BFDD-F02550302CAB}"/>
              </a:ext>
            </a:extLst>
          </p:cNvPr>
          <p:cNvSpPr>
            <a:spLocks noGrp="1"/>
          </p:cNvSpPr>
          <p:nvPr>
            <p:ph type="body" sz="quarter" idx="45"/>
          </p:nvPr>
        </p:nvSpPr>
        <p:spPr>
          <a:xfrm>
            <a:off x="8307743" y="1780403"/>
            <a:ext cx="1440088" cy="586248"/>
          </a:xfrm>
        </p:spPr>
        <p:txBody>
          <a:bodyPr rtlCol="0"/>
          <a:lstStyle>
            <a:defPPr>
              <a:defRPr lang="en-US"/>
            </a:defPPr>
          </a:lstStyle>
          <a:p>
            <a:pPr rtl="0"/>
            <a:r>
              <a:rPr lang="fr-FR"/>
              <a:t>Recueillir les commentaires</a:t>
            </a:r>
          </a:p>
        </p:txBody>
      </p:sp>
      <p:sp>
        <p:nvSpPr>
          <p:cNvPr id="117" name="Espace réservé du texte 116">
            <a:extLst>
              <a:ext uri="{FF2B5EF4-FFF2-40B4-BE49-F238E27FC236}">
                <a16:creationId xmlns:a16="http://schemas.microsoft.com/office/drawing/2014/main" id="{E7989F67-1903-4A19-A106-F0EF1A1F5095}"/>
              </a:ext>
            </a:extLst>
          </p:cNvPr>
          <p:cNvSpPr>
            <a:spLocks noGrp="1"/>
          </p:cNvSpPr>
          <p:nvPr>
            <p:ph type="body" sz="quarter" idx="41"/>
          </p:nvPr>
        </p:nvSpPr>
        <p:spPr>
          <a:xfrm>
            <a:off x="505322" y="2436036"/>
            <a:ext cx="1194201" cy="501726"/>
          </a:xfrm>
        </p:spPr>
        <p:txBody>
          <a:bodyPr rtlCol="0"/>
          <a:lstStyle>
            <a:defPPr>
              <a:defRPr lang="en-US"/>
            </a:defPPr>
          </a:lstStyle>
          <a:p>
            <a:pPr rtl="0"/>
            <a:r>
              <a:rPr lang="fr-FR" dirty="0"/>
              <a:t>20XX</a:t>
            </a:r>
          </a:p>
        </p:txBody>
      </p:sp>
      <p:sp>
        <p:nvSpPr>
          <p:cNvPr id="21" name="Espace réservé du texte 20">
            <a:extLst>
              <a:ext uri="{FF2B5EF4-FFF2-40B4-BE49-F238E27FC236}">
                <a16:creationId xmlns:a16="http://schemas.microsoft.com/office/drawing/2014/main" id="{136CD9B0-0D33-483A-8178-E8D42A035C20}"/>
              </a:ext>
            </a:extLst>
          </p:cNvPr>
          <p:cNvSpPr>
            <a:spLocks noGrp="1"/>
          </p:cNvSpPr>
          <p:nvPr>
            <p:ph type="body" sz="quarter" idx="17"/>
          </p:nvPr>
        </p:nvSpPr>
        <p:spPr>
          <a:xfrm>
            <a:off x="1675402" y="2774313"/>
            <a:ext cx="495300" cy="904490"/>
          </a:xfrm>
        </p:spPr>
        <p:txBody>
          <a:bodyPr rtlCol="0"/>
          <a:lstStyle>
            <a:defPPr>
              <a:defRPr lang="en-US"/>
            </a:defPPr>
          </a:lstStyle>
          <a:p>
            <a:pPr rtl="0"/>
            <a:r>
              <a:rPr lang="fr-FR"/>
              <a:t>Jan</a:t>
            </a:r>
          </a:p>
        </p:txBody>
      </p:sp>
      <p:sp>
        <p:nvSpPr>
          <p:cNvPr id="22" name="Espace réservé du texte 21">
            <a:extLst>
              <a:ext uri="{FF2B5EF4-FFF2-40B4-BE49-F238E27FC236}">
                <a16:creationId xmlns:a16="http://schemas.microsoft.com/office/drawing/2014/main" id="{2C9AC3EB-BB29-45E4-B0F6-57C288376F89}"/>
              </a:ext>
            </a:extLst>
          </p:cNvPr>
          <p:cNvSpPr>
            <a:spLocks noGrp="1"/>
          </p:cNvSpPr>
          <p:nvPr>
            <p:ph type="body" sz="quarter" idx="18"/>
          </p:nvPr>
        </p:nvSpPr>
        <p:spPr>
          <a:xfrm>
            <a:off x="2464817" y="2774313"/>
            <a:ext cx="495300" cy="904490"/>
          </a:xfrm>
        </p:spPr>
        <p:txBody>
          <a:bodyPr rtlCol="0"/>
          <a:lstStyle>
            <a:defPPr>
              <a:defRPr lang="en-US"/>
            </a:defPPr>
          </a:lstStyle>
          <a:p>
            <a:pPr rtl="0"/>
            <a:r>
              <a:rPr lang="fr-FR"/>
              <a:t>Fév</a:t>
            </a:r>
          </a:p>
        </p:txBody>
      </p:sp>
      <p:sp>
        <p:nvSpPr>
          <p:cNvPr id="23" name="Espace réservé du texte 22">
            <a:extLst>
              <a:ext uri="{FF2B5EF4-FFF2-40B4-BE49-F238E27FC236}">
                <a16:creationId xmlns:a16="http://schemas.microsoft.com/office/drawing/2014/main" id="{2659488C-2AB1-41CD-81A6-2CB1D89A0C27}"/>
              </a:ext>
            </a:extLst>
          </p:cNvPr>
          <p:cNvSpPr>
            <a:spLocks noGrp="1"/>
          </p:cNvSpPr>
          <p:nvPr>
            <p:ph type="body" sz="quarter" idx="19"/>
          </p:nvPr>
        </p:nvSpPr>
        <p:spPr>
          <a:xfrm>
            <a:off x="3066078" y="2774313"/>
            <a:ext cx="871608" cy="904490"/>
          </a:xfrm>
        </p:spPr>
        <p:txBody>
          <a:bodyPr rtlCol="0"/>
          <a:lstStyle>
            <a:defPPr>
              <a:defRPr lang="en-US"/>
            </a:defPPr>
          </a:lstStyle>
          <a:p>
            <a:pPr rtl="0"/>
            <a:r>
              <a:rPr lang="fr-FR" dirty="0"/>
              <a:t>Mars</a:t>
            </a:r>
          </a:p>
        </p:txBody>
      </p:sp>
      <p:sp>
        <p:nvSpPr>
          <p:cNvPr id="24" name="Espace réservé du texte 23">
            <a:extLst>
              <a:ext uri="{FF2B5EF4-FFF2-40B4-BE49-F238E27FC236}">
                <a16:creationId xmlns:a16="http://schemas.microsoft.com/office/drawing/2014/main" id="{A43C4ED9-1027-445A-A826-A807CFC08742}"/>
              </a:ext>
            </a:extLst>
          </p:cNvPr>
          <p:cNvSpPr>
            <a:spLocks noGrp="1"/>
          </p:cNvSpPr>
          <p:nvPr>
            <p:ph type="body" sz="quarter" idx="20"/>
          </p:nvPr>
        </p:nvSpPr>
        <p:spPr>
          <a:xfrm>
            <a:off x="4043647" y="2774313"/>
            <a:ext cx="495300" cy="904490"/>
          </a:xfrm>
        </p:spPr>
        <p:txBody>
          <a:bodyPr rtlCol="0"/>
          <a:lstStyle>
            <a:defPPr>
              <a:defRPr lang="en-US"/>
            </a:defPPr>
          </a:lstStyle>
          <a:p>
            <a:pPr rtl="0"/>
            <a:r>
              <a:rPr lang="fr-FR"/>
              <a:t>Avr</a:t>
            </a:r>
          </a:p>
        </p:txBody>
      </p:sp>
      <p:sp>
        <p:nvSpPr>
          <p:cNvPr id="25" name="Espace réservé du texte 24">
            <a:extLst>
              <a:ext uri="{FF2B5EF4-FFF2-40B4-BE49-F238E27FC236}">
                <a16:creationId xmlns:a16="http://schemas.microsoft.com/office/drawing/2014/main" id="{B09EB51E-092D-4C97-B81F-91EF721ED808}"/>
              </a:ext>
            </a:extLst>
          </p:cNvPr>
          <p:cNvSpPr>
            <a:spLocks noGrp="1"/>
          </p:cNvSpPr>
          <p:nvPr>
            <p:ph type="body" sz="quarter" idx="21"/>
          </p:nvPr>
        </p:nvSpPr>
        <p:spPr>
          <a:xfrm>
            <a:off x="4833062" y="2774313"/>
            <a:ext cx="495300" cy="904490"/>
          </a:xfrm>
        </p:spPr>
        <p:txBody>
          <a:bodyPr rtlCol="0"/>
          <a:lstStyle>
            <a:defPPr>
              <a:defRPr lang="en-US"/>
            </a:defPPr>
          </a:lstStyle>
          <a:p>
            <a:pPr rtl="0"/>
            <a:r>
              <a:rPr lang="fr-FR"/>
              <a:t>Mai</a:t>
            </a:r>
          </a:p>
        </p:txBody>
      </p:sp>
      <p:sp>
        <p:nvSpPr>
          <p:cNvPr id="26" name="Espace réservé du texte 25">
            <a:extLst>
              <a:ext uri="{FF2B5EF4-FFF2-40B4-BE49-F238E27FC236}">
                <a16:creationId xmlns:a16="http://schemas.microsoft.com/office/drawing/2014/main" id="{9CA707E6-1153-42ED-B68A-B36B00A4FA64}"/>
              </a:ext>
            </a:extLst>
          </p:cNvPr>
          <p:cNvSpPr>
            <a:spLocks noGrp="1"/>
          </p:cNvSpPr>
          <p:nvPr>
            <p:ph type="body" sz="quarter" idx="22"/>
          </p:nvPr>
        </p:nvSpPr>
        <p:spPr>
          <a:xfrm>
            <a:off x="5622477" y="2774313"/>
            <a:ext cx="495300" cy="904490"/>
          </a:xfrm>
        </p:spPr>
        <p:txBody>
          <a:bodyPr rtlCol="0"/>
          <a:lstStyle>
            <a:defPPr>
              <a:defRPr lang="en-US"/>
            </a:defPPr>
          </a:lstStyle>
          <a:p>
            <a:pPr rtl="0"/>
            <a:r>
              <a:rPr lang="fr-FR"/>
              <a:t>Juin</a:t>
            </a:r>
          </a:p>
        </p:txBody>
      </p:sp>
      <p:sp>
        <p:nvSpPr>
          <p:cNvPr id="27" name="Espace réservé du texte 26">
            <a:extLst>
              <a:ext uri="{FF2B5EF4-FFF2-40B4-BE49-F238E27FC236}">
                <a16:creationId xmlns:a16="http://schemas.microsoft.com/office/drawing/2014/main" id="{4EB230FD-A423-4C1B-A131-826E8FDF873B}"/>
              </a:ext>
            </a:extLst>
          </p:cNvPr>
          <p:cNvSpPr>
            <a:spLocks noGrp="1"/>
          </p:cNvSpPr>
          <p:nvPr>
            <p:ph type="body" sz="quarter" idx="23"/>
          </p:nvPr>
        </p:nvSpPr>
        <p:spPr>
          <a:xfrm>
            <a:off x="6411892" y="2774313"/>
            <a:ext cx="495300" cy="904490"/>
          </a:xfrm>
        </p:spPr>
        <p:txBody>
          <a:bodyPr rtlCol="0"/>
          <a:lstStyle>
            <a:defPPr>
              <a:defRPr lang="en-US"/>
            </a:defPPr>
          </a:lstStyle>
          <a:p>
            <a:pPr rtl="0"/>
            <a:r>
              <a:rPr lang="fr-FR"/>
              <a:t>Juil</a:t>
            </a:r>
          </a:p>
        </p:txBody>
      </p:sp>
      <p:sp>
        <p:nvSpPr>
          <p:cNvPr id="28" name="Espace réservé du texte 27">
            <a:extLst>
              <a:ext uri="{FF2B5EF4-FFF2-40B4-BE49-F238E27FC236}">
                <a16:creationId xmlns:a16="http://schemas.microsoft.com/office/drawing/2014/main" id="{1A709C7F-A89A-4221-A69B-D39EE05158CC}"/>
              </a:ext>
            </a:extLst>
          </p:cNvPr>
          <p:cNvSpPr>
            <a:spLocks noGrp="1"/>
          </p:cNvSpPr>
          <p:nvPr>
            <p:ph type="body" sz="quarter" idx="24"/>
          </p:nvPr>
        </p:nvSpPr>
        <p:spPr>
          <a:xfrm>
            <a:off x="7201307" y="2774313"/>
            <a:ext cx="495300" cy="904490"/>
          </a:xfrm>
        </p:spPr>
        <p:txBody>
          <a:bodyPr rtlCol="0"/>
          <a:lstStyle>
            <a:defPPr>
              <a:defRPr lang="en-US"/>
            </a:defPPr>
          </a:lstStyle>
          <a:p>
            <a:pPr rtl="0"/>
            <a:r>
              <a:rPr lang="fr-FR" dirty="0"/>
              <a:t>Août</a:t>
            </a:r>
          </a:p>
        </p:txBody>
      </p:sp>
      <p:sp>
        <p:nvSpPr>
          <p:cNvPr id="29" name="Espace réservé du texte 28">
            <a:extLst>
              <a:ext uri="{FF2B5EF4-FFF2-40B4-BE49-F238E27FC236}">
                <a16:creationId xmlns:a16="http://schemas.microsoft.com/office/drawing/2014/main" id="{0D50A79D-B5A3-4958-881E-84CCD4C0424D}"/>
              </a:ext>
            </a:extLst>
          </p:cNvPr>
          <p:cNvSpPr>
            <a:spLocks noGrp="1"/>
          </p:cNvSpPr>
          <p:nvPr>
            <p:ph type="body" sz="quarter" idx="25"/>
          </p:nvPr>
        </p:nvSpPr>
        <p:spPr>
          <a:xfrm>
            <a:off x="7990722" y="2774313"/>
            <a:ext cx="495300" cy="904490"/>
          </a:xfrm>
        </p:spPr>
        <p:txBody>
          <a:bodyPr rtlCol="0"/>
          <a:lstStyle>
            <a:defPPr>
              <a:defRPr lang="en-US"/>
            </a:defPPr>
          </a:lstStyle>
          <a:p>
            <a:pPr rtl="0"/>
            <a:r>
              <a:rPr lang="fr-FR"/>
              <a:t>Sept</a:t>
            </a:r>
          </a:p>
        </p:txBody>
      </p:sp>
      <p:sp>
        <p:nvSpPr>
          <p:cNvPr id="30" name="Espace réservé du texte 29">
            <a:extLst>
              <a:ext uri="{FF2B5EF4-FFF2-40B4-BE49-F238E27FC236}">
                <a16:creationId xmlns:a16="http://schemas.microsoft.com/office/drawing/2014/main" id="{D1B929E5-2D2A-44DA-AF7C-A69B7C449A93}"/>
              </a:ext>
            </a:extLst>
          </p:cNvPr>
          <p:cNvSpPr>
            <a:spLocks noGrp="1"/>
          </p:cNvSpPr>
          <p:nvPr>
            <p:ph type="body" sz="quarter" idx="26"/>
          </p:nvPr>
        </p:nvSpPr>
        <p:spPr>
          <a:xfrm>
            <a:off x="8780137" y="2774313"/>
            <a:ext cx="495300" cy="904490"/>
          </a:xfrm>
        </p:spPr>
        <p:txBody>
          <a:bodyPr rtlCol="0"/>
          <a:lstStyle>
            <a:defPPr>
              <a:defRPr lang="en-US"/>
            </a:defPPr>
          </a:lstStyle>
          <a:p>
            <a:pPr rtl="0"/>
            <a:r>
              <a:rPr lang="fr-FR"/>
              <a:t>Oct</a:t>
            </a:r>
          </a:p>
        </p:txBody>
      </p:sp>
      <p:sp>
        <p:nvSpPr>
          <p:cNvPr id="31" name="Espace réservé du texte 30">
            <a:extLst>
              <a:ext uri="{FF2B5EF4-FFF2-40B4-BE49-F238E27FC236}">
                <a16:creationId xmlns:a16="http://schemas.microsoft.com/office/drawing/2014/main" id="{200D9E81-7ACC-48D9-B066-8DB4664FF81C}"/>
              </a:ext>
            </a:extLst>
          </p:cNvPr>
          <p:cNvSpPr>
            <a:spLocks noGrp="1"/>
          </p:cNvSpPr>
          <p:nvPr>
            <p:ph type="body" sz="quarter" idx="27"/>
          </p:nvPr>
        </p:nvSpPr>
        <p:spPr>
          <a:xfrm>
            <a:off x="9569552" y="2774313"/>
            <a:ext cx="495300" cy="904490"/>
          </a:xfrm>
        </p:spPr>
        <p:txBody>
          <a:bodyPr rtlCol="0"/>
          <a:lstStyle>
            <a:defPPr>
              <a:defRPr lang="en-US"/>
            </a:defPPr>
          </a:lstStyle>
          <a:p>
            <a:pPr rtl="0"/>
            <a:r>
              <a:rPr lang="fr-FR"/>
              <a:t>Nov</a:t>
            </a:r>
          </a:p>
        </p:txBody>
      </p:sp>
      <p:sp>
        <p:nvSpPr>
          <p:cNvPr id="32" name="Espace réservé du texte 31">
            <a:extLst>
              <a:ext uri="{FF2B5EF4-FFF2-40B4-BE49-F238E27FC236}">
                <a16:creationId xmlns:a16="http://schemas.microsoft.com/office/drawing/2014/main" id="{59EF5B5B-BF97-4209-AF1D-A811D2A5ABE7}"/>
              </a:ext>
            </a:extLst>
          </p:cNvPr>
          <p:cNvSpPr>
            <a:spLocks noGrp="1"/>
          </p:cNvSpPr>
          <p:nvPr>
            <p:ph type="body" sz="quarter" idx="28"/>
          </p:nvPr>
        </p:nvSpPr>
        <p:spPr>
          <a:xfrm>
            <a:off x="10358963" y="2774313"/>
            <a:ext cx="495300" cy="904490"/>
          </a:xfrm>
        </p:spPr>
        <p:txBody>
          <a:bodyPr rtlCol="0"/>
          <a:lstStyle>
            <a:defPPr>
              <a:defRPr lang="en-US"/>
            </a:defPPr>
          </a:lstStyle>
          <a:p>
            <a:pPr rtl="0"/>
            <a:r>
              <a:rPr lang="fr-FR"/>
              <a:t>Déc</a:t>
            </a:r>
          </a:p>
        </p:txBody>
      </p:sp>
      <p:sp>
        <p:nvSpPr>
          <p:cNvPr id="564" name="Espace réservé du texte 563">
            <a:extLst>
              <a:ext uri="{FF2B5EF4-FFF2-40B4-BE49-F238E27FC236}">
                <a16:creationId xmlns:a16="http://schemas.microsoft.com/office/drawing/2014/main" id="{F2B336D5-ADE1-457B-B99D-F7EC2A4A3116}"/>
              </a:ext>
            </a:extLst>
          </p:cNvPr>
          <p:cNvSpPr>
            <a:spLocks noGrp="1"/>
          </p:cNvSpPr>
          <p:nvPr>
            <p:ph type="body" sz="quarter" idx="46"/>
          </p:nvPr>
        </p:nvSpPr>
        <p:spPr>
          <a:xfrm>
            <a:off x="1992423" y="3563114"/>
            <a:ext cx="1440088" cy="586248"/>
          </a:xfrm>
        </p:spPr>
        <p:txBody>
          <a:bodyPr rtlCol="0"/>
          <a:lstStyle>
            <a:defPPr>
              <a:defRPr lang="en-US"/>
            </a:defPPr>
          </a:lstStyle>
          <a:p>
            <a:pPr rtl="0"/>
            <a:r>
              <a:rPr lang="fr-FR"/>
              <a:t>Tester la conception</a:t>
            </a:r>
          </a:p>
        </p:txBody>
      </p:sp>
      <p:sp>
        <p:nvSpPr>
          <p:cNvPr id="565" name="Espace réservé du texte 564">
            <a:extLst>
              <a:ext uri="{FF2B5EF4-FFF2-40B4-BE49-F238E27FC236}">
                <a16:creationId xmlns:a16="http://schemas.microsoft.com/office/drawing/2014/main" id="{D6884773-025A-4056-9120-967A7484E1F4}"/>
              </a:ext>
            </a:extLst>
          </p:cNvPr>
          <p:cNvSpPr>
            <a:spLocks noGrp="1"/>
          </p:cNvSpPr>
          <p:nvPr>
            <p:ph type="body" sz="quarter" idx="47"/>
          </p:nvPr>
        </p:nvSpPr>
        <p:spPr>
          <a:xfrm>
            <a:off x="5939498" y="3563114"/>
            <a:ext cx="1440088" cy="586248"/>
          </a:xfrm>
        </p:spPr>
        <p:txBody>
          <a:bodyPr rtlCol="0"/>
          <a:lstStyle>
            <a:defPPr>
              <a:defRPr lang="en-US"/>
            </a:defPPr>
          </a:lstStyle>
          <a:p>
            <a:pPr rtl="0"/>
            <a:r>
              <a:rPr lang="fr-FR"/>
              <a:t>Lancer la conception</a:t>
            </a:r>
          </a:p>
        </p:txBody>
      </p:sp>
      <p:sp>
        <p:nvSpPr>
          <p:cNvPr id="566" name="Espace réservé du texte 565">
            <a:extLst>
              <a:ext uri="{FF2B5EF4-FFF2-40B4-BE49-F238E27FC236}">
                <a16:creationId xmlns:a16="http://schemas.microsoft.com/office/drawing/2014/main" id="{FBD2A640-DB0A-44EA-AC04-32643D22EEFA}"/>
              </a:ext>
            </a:extLst>
          </p:cNvPr>
          <p:cNvSpPr>
            <a:spLocks noGrp="1"/>
          </p:cNvSpPr>
          <p:nvPr>
            <p:ph type="body" sz="quarter" idx="48"/>
          </p:nvPr>
        </p:nvSpPr>
        <p:spPr>
          <a:xfrm>
            <a:off x="9886573" y="3563114"/>
            <a:ext cx="1440088" cy="586248"/>
          </a:xfrm>
        </p:spPr>
        <p:txBody>
          <a:bodyPr rtlCol="0"/>
          <a:lstStyle>
            <a:defPPr>
              <a:defRPr lang="en-US"/>
            </a:defPPr>
          </a:lstStyle>
          <a:p>
            <a:pPr rtl="0"/>
            <a:r>
              <a:rPr lang="fr-FR"/>
              <a:t>Remise au client</a:t>
            </a:r>
          </a:p>
        </p:txBody>
      </p:sp>
      <p:sp>
        <p:nvSpPr>
          <p:cNvPr id="118" name="Espace réservé du texte 117">
            <a:extLst>
              <a:ext uri="{FF2B5EF4-FFF2-40B4-BE49-F238E27FC236}">
                <a16:creationId xmlns:a16="http://schemas.microsoft.com/office/drawing/2014/main" id="{81ABC74D-88CC-4A76-8A8D-F81C078BE9F5}"/>
              </a:ext>
            </a:extLst>
          </p:cNvPr>
          <p:cNvSpPr>
            <a:spLocks noGrp="1"/>
          </p:cNvSpPr>
          <p:nvPr>
            <p:ph type="body" sz="quarter" idx="42"/>
          </p:nvPr>
        </p:nvSpPr>
        <p:spPr>
          <a:xfrm>
            <a:off x="505322" y="4134112"/>
            <a:ext cx="1194201" cy="501726"/>
          </a:xfrm>
        </p:spPr>
        <p:txBody>
          <a:bodyPr rtlCol="0"/>
          <a:lstStyle>
            <a:defPPr>
              <a:defRPr lang="en-US"/>
            </a:defPPr>
          </a:lstStyle>
          <a:p>
            <a:pPr rtl="0"/>
            <a:r>
              <a:rPr lang="fr-FR" dirty="0"/>
              <a:t>20XX</a:t>
            </a:r>
          </a:p>
        </p:txBody>
      </p:sp>
      <p:sp>
        <p:nvSpPr>
          <p:cNvPr id="49" name="Espace réservé du texte 48">
            <a:extLst>
              <a:ext uri="{FF2B5EF4-FFF2-40B4-BE49-F238E27FC236}">
                <a16:creationId xmlns:a16="http://schemas.microsoft.com/office/drawing/2014/main" id="{BE507CAC-2AEA-4E98-917E-58DA9BF7F0EA}"/>
              </a:ext>
            </a:extLst>
          </p:cNvPr>
          <p:cNvSpPr>
            <a:spLocks noGrp="1"/>
          </p:cNvSpPr>
          <p:nvPr>
            <p:ph type="body" sz="quarter" idx="29"/>
          </p:nvPr>
        </p:nvSpPr>
        <p:spPr>
          <a:xfrm>
            <a:off x="1675402" y="4476140"/>
            <a:ext cx="495300" cy="904490"/>
          </a:xfrm>
        </p:spPr>
        <p:txBody>
          <a:bodyPr rtlCol="0"/>
          <a:lstStyle>
            <a:defPPr>
              <a:defRPr lang="en-US"/>
            </a:defPPr>
          </a:lstStyle>
          <a:p>
            <a:pPr rtl="0"/>
            <a:r>
              <a:rPr lang="fr-FR"/>
              <a:t>Jan</a:t>
            </a:r>
          </a:p>
        </p:txBody>
      </p:sp>
      <p:sp>
        <p:nvSpPr>
          <p:cNvPr id="50" name="Espace réservé du texte 49">
            <a:extLst>
              <a:ext uri="{FF2B5EF4-FFF2-40B4-BE49-F238E27FC236}">
                <a16:creationId xmlns:a16="http://schemas.microsoft.com/office/drawing/2014/main" id="{FBCFD3EC-BE47-440E-A3D2-19921F772FEA}"/>
              </a:ext>
            </a:extLst>
          </p:cNvPr>
          <p:cNvSpPr>
            <a:spLocks noGrp="1"/>
          </p:cNvSpPr>
          <p:nvPr>
            <p:ph type="body" sz="quarter" idx="30"/>
          </p:nvPr>
        </p:nvSpPr>
        <p:spPr>
          <a:xfrm>
            <a:off x="2464817" y="4476140"/>
            <a:ext cx="495300" cy="904490"/>
          </a:xfrm>
        </p:spPr>
        <p:txBody>
          <a:bodyPr rtlCol="0"/>
          <a:lstStyle>
            <a:defPPr>
              <a:defRPr lang="en-US"/>
            </a:defPPr>
          </a:lstStyle>
          <a:p>
            <a:pPr rtl="0"/>
            <a:r>
              <a:rPr lang="fr-FR"/>
              <a:t>Fév</a:t>
            </a:r>
          </a:p>
        </p:txBody>
      </p:sp>
      <p:sp>
        <p:nvSpPr>
          <p:cNvPr id="51" name="Espace réservé du texte 50">
            <a:extLst>
              <a:ext uri="{FF2B5EF4-FFF2-40B4-BE49-F238E27FC236}">
                <a16:creationId xmlns:a16="http://schemas.microsoft.com/office/drawing/2014/main" id="{CB05F6D6-4A56-4230-99DC-8FC74BBA428B}"/>
              </a:ext>
            </a:extLst>
          </p:cNvPr>
          <p:cNvSpPr>
            <a:spLocks noGrp="1"/>
          </p:cNvSpPr>
          <p:nvPr>
            <p:ph type="body" sz="quarter" idx="31"/>
          </p:nvPr>
        </p:nvSpPr>
        <p:spPr>
          <a:xfrm>
            <a:off x="3066078" y="4476140"/>
            <a:ext cx="871608" cy="904490"/>
          </a:xfrm>
        </p:spPr>
        <p:txBody>
          <a:bodyPr rtlCol="0"/>
          <a:lstStyle>
            <a:defPPr>
              <a:defRPr lang="en-US"/>
            </a:defPPr>
          </a:lstStyle>
          <a:p>
            <a:pPr rtl="0"/>
            <a:r>
              <a:rPr lang="fr-FR"/>
              <a:t>Mars</a:t>
            </a:r>
          </a:p>
        </p:txBody>
      </p:sp>
      <p:sp>
        <p:nvSpPr>
          <p:cNvPr id="52" name="Espace réservé du texte 51">
            <a:extLst>
              <a:ext uri="{FF2B5EF4-FFF2-40B4-BE49-F238E27FC236}">
                <a16:creationId xmlns:a16="http://schemas.microsoft.com/office/drawing/2014/main" id="{F3BC8B38-4447-462E-9B98-085EEB3DF771}"/>
              </a:ext>
            </a:extLst>
          </p:cNvPr>
          <p:cNvSpPr>
            <a:spLocks noGrp="1"/>
          </p:cNvSpPr>
          <p:nvPr>
            <p:ph type="body" sz="quarter" idx="32"/>
          </p:nvPr>
        </p:nvSpPr>
        <p:spPr>
          <a:xfrm>
            <a:off x="4043647" y="4476140"/>
            <a:ext cx="495300" cy="904490"/>
          </a:xfrm>
        </p:spPr>
        <p:txBody>
          <a:bodyPr rtlCol="0"/>
          <a:lstStyle>
            <a:defPPr>
              <a:defRPr lang="en-US"/>
            </a:defPPr>
          </a:lstStyle>
          <a:p>
            <a:pPr rtl="0"/>
            <a:r>
              <a:rPr lang="fr-FR"/>
              <a:t>Avr</a:t>
            </a:r>
          </a:p>
        </p:txBody>
      </p:sp>
      <p:sp>
        <p:nvSpPr>
          <p:cNvPr id="53" name="Espace réservé du texte 52">
            <a:extLst>
              <a:ext uri="{FF2B5EF4-FFF2-40B4-BE49-F238E27FC236}">
                <a16:creationId xmlns:a16="http://schemas.microsoft.com/office/drawing/2014/main" id="{096CE8AF-DCA7-4FDD-B792-73BFD0D0FDA6}"/>
              </a:ext>
            </a:extLst>
          </p:cNvPr>
          <p:cNvSpPr>
            <a:spLocks noGrp="1"/>
          </p:cNvSpPr>
          <p:nvPr>
            <p:ph type="body" sz="quarter" idx="33"/>
          </p:nvPr>
        </p:nvSpPr>
        <p:spPr>
          <a:xfrm>
            <a:off x="4833062" y="4476140"/>
            <a:ext cx="495300" cy="904490"/>
          </a:xfrm>
        </p:spPr>
        <p:txBody>
          <a:bodyPr rtlCol="0"/>
          <a:lstStyle>
            <a:defPPr>
              <a:defRPr lang="en-US"/>
            </a:defPPr>
          </a:lstStyle>
          <a:p>
            <a:pPr rtl="0"/>
            <a:r>
              <a:rPr lang="fr-FR"/>
              <a:t>Mai</a:t>
            </a:r>
          </a:p>
        </p:txBody>
      </p:sp>
      <p:sp>
        <p:nvSpPr>
          <p:cNvPr id="54" name="Espace réservé du texte 53">
            <a:extLst>
              <a:ext uri="{FF2B5EF4-FFF2-40B4-BE49-F238E27FC236}">
                <a16:creationId xmlns:a16="http://schemas.microsoft.com/office/drawing/2014/main" id="{5B9D4BA0-B371-40E9-AA9C-DBAB7E804FD3}"/>
              </a:ext>
            </a:extLst>
          </p:cNvPr>
          <p:cNvSpPr>
            <a:spLocks noGrp="1"/>
          </p:cNvSpPr>
          <p:nvPr>
            <p:ph type="body" sz="quarter" idx="34"/>
          </p:nvPr>
        </p:nvSpPr>
        <p:spPr>
          <a:xfrm>
            <a:off x="5622477" y="4476140"/>
            <a:ext cx="495300" cy="904490"/>
          </a:xfrm>
        </p:spPr>
        <p:txBody>
          <a:bodyPr rtlCol="0"/>
          <a:lstStyle>
            <a:defPPr>
              <a:defRPr lang="en-US"/>
            </a:defPPr>
          </a:lstStyle>
          <a:p>
            <a:pPr rtl="0"/>
            <a:r>
              <a:rPr lang="fr-FR"/>
              <a:t>Juin</a:t>
            </a:r>
          </a:p>
        </p:txBody>
      </p:sp>
      <p:sp>
        <p:nvSpPr>
          <p:cNvPr id="55" name="Espace réservé du texte 54">
            <a:extLst>
              <a:ext uri="{FF2B5EF4-FFF2-40B4-BE49-F238E27FC236}">
                <a16:creationId xmlns:a16="http://schemas.microsoft.com/office/drawing/2014/main" id="{EF3CD94E-5BA2-4097-A125-B94982A4FC2A}"/>
              </a:ext>
            </a:extLst>
          </p:cNvPr>
          <p:cNvSpPr>
            <a:spLocks noGrp="1"/>
          </p:cNvSpPr>
          <p:nvPr>
            <p:ph type="body" sz="quarter" idx="35"/>
          </p:nvPr>
        </p:nvSpPr>
        <p:spPr>
          <a:xfrm>
            <a:off x="6411892" y="4476140"/>
            <a:ext cx="495300" cy="904490"/>
          </a:xfrm>
        </p:spPr>
        <p:txBody>
          <a:bodyPr rtlCol="0"/>
          <a:lstStyle>
            <a:defPPr>
              <a:defRPr lang="en-US"/>
            </a:defPPr>
          </a:lstStyle>
          <a:p>
            <a:pPr rtl="0"/>
            <a:r>
              <a:rPr lang="fr-FR"/>
              <a:t>Juil</a:t>
            </a:r>
          </a:p>
        </p:txBody>
      </p:sp>
      <p:sp>
        <p:nvSpPr>
          <p:cNvPr id="56" name="Espace réservé du texte 55">
            <a:extLst>
              <a:ext uri="{FF2B5EF4-FFF2-40B4-BE49-F238E27FC236}">
                <a16:creationId xmlns:a16="http://schemas.microsoft.com/office/drawing/2014/main" id="{7BA76994-6E86-409E-BEFD-BAB3662210DF}"/>
              </a:ext>
            </a:extLst>
          </p:cNvPr>
          <p:cNvSpPr>
            <a:spLocks noGrp="1"/>
          </p:cNvSpPr>
          <p:nvPr>
            <p:ph type="body" sz="quarter" idx="36"/>
          </p:nvPr>
        </p:nvSpPr>
        <p:spPr>
          <a:xfrm>
            <a:off x="7201307" y="4476140"/>
            <a:ext cx="495300" cy="904490"/>
          </a:xfrm>
        </p:spPr>
        <p:txBody>
          <a:bodyPr rtlCol="0"/>
          <a:lstStyle>
            <a:defPPr>
              <a:defRPr lang="en-US"/>
            </a:defPPr>
          </a:lstStyle>
          <a:p>
            <a:pPr rtl="0"/>
            <a:r>
              <a:rPr lang="fr-FR"/>
              <a:t>Août</a:t>
            </a:r>
          </a:p>
        </p:txBody>
      </p:sp>
      <p:sp>
        <p:nvSpPr>
          <p:cNvPr id="57" name="Espace réservé du texte 56">
            <a:extLst>
              <a:ext uri="{FF2B5EF4-FFF2-40B4-BE49-F238E27FC236}">
                <a16:creationId xmlns:a16="http://schemas.microsoft.com/office/drawing/2014/main" id="{89A5B9CA-0571-4E52-8820-C4D9ABE1E7AF}"/>
              </a:ext>
            </a:extLst>
          </p:cNvPr>
          <p:cNvSpPr>
            <a:spLocks noGrp="1"/>
          </p:cNvSpPr>
          <p:nvPr>
            <p:ph type="body" sz="quarter" idx="37"/>
          </p:nvPr>
        </p:nvSpPr>
        <p:spPr>
          <a:xfrm>
            <a:off x="7990722" y="4476140"/>
            <a:ext cx="495300" cy="904490"/>
          </a:xfrm>
        </p:spPr>
        <p:txBody>
          <a:bodyPr rtlCol="0"/>
          <a:lstStyle>
            <a:defPPr>
              <a:defRPr lang="en-US"/>
            </a:defPPr>
          </a:lstStyle>
          <a:p>
            <a:pPr rtl="0"/>
            <a:r>
              <a:rPr lang="fr-FR"/>
              <a:t>Sept</a:t>
            </a:r>
          </a:p>
        </p:txBody>
      </p:sp>
      <p:sp>
        <p:nvSpPr>
          <p:cNvPr id="58" name="Espace réservé du texte 57">
            <a:extLst>
              <a:ext uri="{FF2B5EF4-FFF2-40B4-BE49-F238E27FC236}">
                <a16:creationId xmlns:a16="http://schemas.microsoft.com/office/drawing/2014/main" id="{4FB742B5-6136-4D89-836B-2AE443DEEA69}"/>
              </a:ext>
            </a:extLst>
          </p:cNvPr>
          <p:cNvSpPr>
            <a:spLocks noGrp="1"/>
          </p:cNvSpPr>
          <p:nvPr>
            <p:ph type="body" sz="quarter" idx="38"/>
          </p:nvPr>
        </p:nvSpPr>
        <p:spPr>
          <a:xfrm>
            <a:off x="8780137" y="4476140"/>
            <a:ext cx="495300" cy="904490"/>
          </a:xfrm>
        </p:spPr>
        <p:txBody>
          <a:bodyPr rtlCol="0"/>
          <a:lstStyle>
            <a:defPPr>
              <a:defRPr lang="en-US"/>
            </a:defPPr>
          </a:lstStyle>
          <a:p>
            <a:pPr rtl="0"/>
            <a:r>
              <a:rPr lang="fr-FR"/>
              <a:t>Oct</a:t>
            </a:r>
          </a:p>
        </p:txBody>
      </p:sp>
      <p:sp>
        <p:nvSpPr>
          <p:cNvPr id="59" name="Espace réservé du texte 58">
            <a:extLst>
              <a:ext uri="{FF2B5EF4-FFF2-40B4-BE49-F238E27FC236}">
                <a16:creationId xmlns:a16="http://schemas.microsoft.com/office/drawing/2014/main" id="{4B130F84-F904-404E-840F-C6515BA16A22}"/>
              </a:ext>
            </a:extLst>
          </p:cNvPr>
          <p:cNvSpPr>
            <a:spLocks noGrp="1"/>
          </p:cNvSpPr>
          <p:nvPr>
            <p:ph type="body" sz="quarter" idx="39"/>
          </p:nvPr>
        </p:nvSpPr>
        <p:spPr>
          <a:xfrm>
            <a:off x="9569552" y="4476140"/>
            <a:ext cx="495300" cy="904490"/>
          </a:xfrm>
        </p:spPr>
        <p:txBody>
          <a:bodyPr rtlCol="0"/>
          <a:lstStyle>
            <a:defPPr>
              <a:defRPr lang="en-US"/>
            </a:defPPr>
          </a:lstStyle>
          <a:p>
            <a:pPr rtl="0"/>
            <a:r>
              <a:rPr lang="fr-FR"/>
              <a:t>Nov</a:t>
            </a:r>
          </a:p>
        </p:txBody>
      </p:sp>
      <p:sp>
        <p:nvSpPr>
          <p:cNvPr id="60" name="Espace réservé du texte 59">
            <a:extLst>
              <a:ext uri="{FF2B5EF4-FFF2-40B4-BE49-F238E27FC236}">
                <a16:creationId xmlns:a16="http://schemas.microsoft.com/office/drawing/2014/main" id="{C532FF97-9822-4F48-94D1-728CBD2E1C64}"/>
              </a:ext>
            </a:extLst>
          </p:cNvPr>
          <p:cNvSpPr>
            <a:spLocks noGrp="1"/>
          </p:cNvSpPr>
          <p:nvPr>
            <p:ph type="body" sz="quarter" idx="40"/>
          </p:nvPr>
        </p:nvSpPr>
        <p:spPr>
          <a:xfrm>
            <a:off x="10358963" y="4476140"/>
            <a:ext cx="495300" cy="904490"/>
          </a:xfrm>
        </p:spPr>
        <p:txBody>
          <a:bodyPr rtlCol="0"/>
          <a:lstStyle>
            <a:defPPr>
              <a:defRPr lang="en-US"/>
            </a:defPPr>
          </a:lstStyle>
          <a:p>
            <a:pPr rtl="0"/>
            <a:r>
              <a:rPr lang="fr-FR"/>
              <a:t>Déc</a:t>
            </a:r>
          </a:p>
        </p:txBody>
      </p:sp>
      <p:sp>
        <p:nvSpPr>
          <p:cNvPr id="801" name="Espace réservé du pied de page 800">
            <a:extLst>
              <a:ext uri="{FF2B5EF4-FFF2-40B4-BE49-F238E27FC236}">
                <a16:creationId xmlns:a16="http://schemas.microsoft.com/office/drawing/2014/main" id="{CC3358B5-0C47-4100-97BA-A72EF6669720}"/>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802" name="Espace réservé du numéro de diapositive 801">
            <a:extLst>
              <a:ext uri="{FF2B5EF4-FFF2-40B4-BE49-F238E27FC236}">
                <a16:creationId xmlns:a16="http://schemas.microsoft.com/office/drawing/2014/main" id="{A7FD67B3-0EAD-4823-9CB1-01BC55F39E81}"/>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14</a:t>
            </a:fld>
            <a:endParaRPr lang="fr-FR"/>
          </a:p>
        </p:txBody>
      </p:sp>
      <p:sp>
        <p:nvSpPr>
          <p:cNvPr id="150" name="Ovale 149">
            <a:extLst>
              <a:ext uri="{FF2B5EF4-FFF2-40B4-BE49-F238E27FC236}">
                <a16:creationId xmlns:a16="http://schemas.microsoft.com/office/drawing/2014/main" id="{E9880F65-3481-4185-A6A4-9E704ED6DADA}"/>
              </a:ext>
              <a:ext uri="{C183D7F6-B498-43B3-948B-1728B52AA6E4}">
                <adec:decorative xmlns:adec="http://schemas.microsoft.com/office/drawing/2017/decorative" val="1"/>
              </a:ext>
            </a:extLst>
          </p:cNvPr>
          <p:cNvSpPr/>
          <p:nvPr userDrawn="1"/>
        </p:nvSpPr>
        <p:spPr>
          <a:xfrm>
            <a:off x="183596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1" name="Ovale 150">
            <a:extLst>
              <a:ext uri="{FF2B5EF4-FFF2-40B4-BE49-F238E27FC236}">
                <a16:creationId xmlns:a16="http://schemas.microsoft.com/office/drawing/2014/main" id="{65ED933E-07EF-4D98-BF2F-857A474AADFC}"/>
              </a:ext>
              <a:ext uri="{C183D7F6-B498-43B3-948B-1728B52AA6E4}">
                <adec:decorative xmlns:adec="http://schemas.microsoft.com/office/drawing/2017/decorative" val="1"/>
              </a:ext>
            </a:extLst>
          </p:cNvPr>
          <p:cNvSpPr/>
          <p:nvPr userDrawn="1"/>
        </p:nvSpPr>
        <p:spPr>
          <a:xfrm>
            <a:off x="2625447"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2" name="Ovale 151">
            <a:extLst>
              <a:ext uri="{FF2B5EF4-FFF2-40B4-BE49-F238E27FC236}">
                <a16:creationId xmlns:a16="http://schemas.microsoft.com/office/drawing/2014/main" id="{BCB9E7A7-C7A3-4817-B0F4-C1F36CEC7038}"/>
              </a:ext>
              <a:ext uri="{C183D7F6-B498-43B3-948B-1728B52AA6E4}">
                <adec:decorative xmlns:adec="http://schemas.microsoft.com/office/drawing/2017/decorative" val="1"/>
              </a:ext>
            </a:extLst>
          </p:cNvPr>
          <p:cNvSpPr/>
          <p:nvPr userDrawn="1"/>
        </p:nvSpPr>
        <p:spPr>
          <a:xfrm>
            <a:off x="341492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3" name="Ovale 152">
            <a:extLst>
              <a:ext uri="{FF2B5EF4-FFF2-40B4-BE49-F238E27FC236}">
                <a16:creationId xmlns:a16="http://schemas.microsoft.com/office/drawing/2014/main" id="{2E2B365D-92EC-488A-A4FF-B400D8EFE163}"/>
              </a:ext>
              <a:ext uri="{C183D7F6-B498-43B3-948B-1728B52AA6E4}">
                <adec:decorative xmlns:adec="http://schemas.microsoft.com/office/drawing/2017/decorative" val="1"/>
              </a:ext>
            </a:extLst>
          </p:cNvPr>
          <p:cNvSpPr/>
          <p:nvPr userDrawn="1"/>
        </p:nvSpPr>
        <p:spPr>
          <a:xfrm>
            <a:off x="4204409"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4" name="Ovale 153">
            <a:extLst>
              <a:ext uri="{FF2B5EF4-FFF2-40B4-BE49-F238E27FC236}">
                <a16:creationId xmlns:a16="http://schemas.microsoft.com/office/drawing/2014/main" id="{9AC5439A-F0E7-4D55-9C8D-2FC3D2611E09}"/>
              </a:ext>
              <a:ext uri="{C183D7F6-B498-43B3-948B-1728B52AA6E4}">
                <adec:decorative xmlns:adec="http://schemas.microsoft.com/office/drawing/2017/decorative" val="1"/>
              </a:ext>
            </a:extLst>
          </p:cNvPr>
          <p:cNvSpPr/>
          <p:nvPr userDrawn="1"/>
        </p:nvSpPr>
        <p:spPr>
          <a:xfrm>
            <a:off x="4993890"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5" name="Ovale 154">
            <a:extLst>
              <a:ext uri="{FF2B5EF4-FFF2-40B4-BE49-F238E27FC236}">
                <a16:creationId xmlns:a16="http://schemas.microsoft.com/office/drawing/2014/main" id="{4F4A87E7-E901-41C3-88BF-AFB18B0B9517}"/>
              </a:ext>
              <a:ext uri="{C183D7F6-B498-43B3-948B-1728B52AA6E4}">
                <adec:decorative xmlns:adec="http://schemas.microsoft.com/office/drawing/2017/decorative" val="1"/>
              </a:ext>
            </a:extLst>
          </p:cNvPr>
          <p:cNvSpPr/>
          <p:nvPr userDrawn="1"/>
        </p:nvSpPr>
        <p:spPr>
          <a:xfrm>
            <a:off x="5783371"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6" name="Ovale 155">
            <a:extLst>
              <a:ext uri="{FF2B5EF4-FFF2-40B4-BE49-F238E27FC236}">
                <a16:creationId xmlns:a16="http://schemas.microsoft.com/office/drawing/2014/main" id="{B5755882-09E4-465D-9926-DC1427393B17}"/>
              </a:ext>
              <a:ext uri="{C183D7F6-B498-43B3-948B-1728B52AA6E4}">
                <adec:decorative xmlns:adec="http://schemas.microsoft.com/office/drawing/2017/decorative" val="1"/>
              </a:ext>
            </a:extLst>
          </p:cNvPr>
          <p:cNvSpPr/>
          <p:nvPr userDrawn="1"/>
        </p:nvSpPr>
        <p:spPr>
          <a:xfrm>
            <a:off x="6572852"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7" name="Ovale 156">
            <a:extLst>
              <a:ext uri="{FF2B5EF4-FFF2-40B4-BE49-F238E27FC236}">
                <a16:creationId xmlns:a16="http://schemas.microsoft.com/office/drawing/2014/main" id="{D802889C-9F91-489E-9076-E94A595A6930}"/>
              </a:ext>
              <a:ext uri="{C183D7F6-B498-43B3-948B-1728B52AA6E4}">
                <adec:decorative xmlns:adec="http://schemas.microsoft.com/office/drawing/2017/decorative" val="1"/>
              </a:ext>
            </a:extLst>
          </p:cNvPr>
          <p:cNvSpPr/>
          <p:nvPr userDrawn="1"/>
        </p:nvSpPr>
        <p:spPr>
          <a:xfrm>
            <a:off x="7362333"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8" name="Ovale 157">
            <a:extLst>
              <a:ext uri="{FF2B5EF4-FFF2-40B4-BE49-F238E27FC236}">
                <a16:creationId xmlns:a16="http://schemas.microsoft.com/office/drawing/2014/main" id="{891E0934-BF07-4F35-B68E-468112E87CED}"/>
              </a:ext>
              <a:ext uri="{C183D7F6-B498-43B3-948B-1728B52AA6E4}">
                <adec:decorative xmlns:adec="http://schemas.microsoft.com/office/drawing/2017/decorative" val="1"/>
              </a:ext>
            </a:extLst>
          </p:cNvPr>
          <p:cNvSpPr/>
          <p:nvPr userDrawn="1"/>
        </p:nvSpPr>
        <p:spPr>
          <a:xfrm>
            <a:off x="8151814"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9" name="Ovale 158">
            <a:extLst>
              <a:ext uri="{FF2B5EF4-FFF2-40B4-BE49-F238E27FC236}">
                <a16:creationId xmlns:a16="http://schemas.microsoft.com/office/drawing/2014/main" id="{A37E9BDD-0CD7-4027-9E5F-AB474E982F11}"/>
              </a:ext>
              <a:ext uri="{C183D7F6-B498-43B3-948B-1728B52AA6E4}">
                <adec:decorative xmlns:adec="http://schemas.microsoft.com/office/drawing/2017/decorative" val="1"/>
              </a:ext>
            </a:extLst>
          </p:cNvPr>
          <p:cNvSpPr/>
          <p:nvPr userDrawn="1"/>
        </p:nvSpPr>
        <p:spPr>
          <a:xfrm>
            <a:off x="8941295"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60" name="Ovale 159">
            <a:extLst>
              <a:ext uri="{FF2B5EF4-FFF2-40B4-BE49-F238E27FC236}">
                <a16:creationId xmlns:a16="http://schemas.microsoft.com/office/drawing/2014/main" id="{155AFA18-43A3-42F1-9531-670829C37FC8}"/>
              </a:ext>
              <a:ext uri="{C183D7F6-B498-43B3-948B-1728B52AA6E4}">
                <adec:decorative xmlns:adec="http://schemas.microsoft.com/office/drawing/2017/decorative" val="1"/>
              </a:ext>
            </a:extLst>
          </p:cNvPr>
          <p:cNvSpPr/>
          <p:nvPr userDrawn="1"/>
        </p:nvSpPr>
        <p:spPr>
          <a:xfrm>
            <a:off x="973077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61" name="Ovale 160">
            <a:extLst>
              <a:ext uri="{FF2B5EF4-FFF2-40B4-BE49-F238E27FC236}">
                <a16:creationId xmlns:a16="http://schemas.microsoft.com/office/drawing/2014/main" id="{01F69ED1-3E32-4540-AE8B-D71CE1922C74}"/>
              </a:ext>
              <a:ext uri="{C183D7F6-B498-43B3-948B-1728B52AA6E4}">
                <adec:decorative xmlns:adec="http://schemas.microsoft.com/office/drawing/2017/decorative" val="1"/>
              </a:ext>
            </a:extLst>
          </p:cNvPr>
          <p:cNvSpPr/>
          <p:nvPr userDrawn="1"/>
        </p:nvSpPr>
        <p:spPr>
          <a:xfrm>
            <a:off x="1052025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63" name="Ovale 162">
            <a:extLst>
              <a:ext uri="{FF2B5EF4-FFF2-40B4-BE49-F238E27FC236}">
                <a16:creationId xmlns:a16="http://schemas.microsoft.com/office/drawing/2014/main" id="{8E8944B4-18FD-498F-9CFB-221CD132D346}"/>
              </a:ext>
              <a:ext uri="{C183D7F6-B498-43B3-948B-1728B52AA6E4}">
                <adec:decorative xmlns:adec="http://schemas.microsoft.com/office/drawing/2017/decorative" val="1"/>
              </a:ext>
            </a:extLst>
          </p:cNvPr>
          <p:cNvSpPr/>
          <p:nvPr/>
        </p:nvSpPr>
        <p:spPr>
          <a:xfrm>
            <a:off x="183596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64" name="Ovale 163">
            <a:extLst>
              <a:ext uri="{FF2B5EF4-FFF2-40B4-BE49-F238E27FC236}">
                <a16:creationId xmlns:a16="http://schemas.microsoft.com/office/drawing/2014/main" id="{5D37E8DF-F521-4857-AD61-721C6EBF220A}"/>
              </a:ext>
              <a:ext uri="{C183D7F6-B498-43B3-948B-1728B52AA6E4}">
                <adec:decorative xmlns:adec="http://schemas.microsoft.com/office/drawing/2017/decorative" val="1"/>
              </a:ext>
            </a:extLst>
          </p:cNvPr>
          <p:cNvSpPr/>
          <p:nvPr/>
        </p:nvSpPr>
        <p:spPr>
          <a:xfrm>
            <a:off x="2625447"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65" name="Ovale 164">
            <a:extLst>
              <a:ext uri="{FF2B5EF4-FFF2-40B4-BE49-F238E27FC236}">
                <a16:creationId xmlns:a16="http://schemas.microsoft.com/office/drawing/2014/main" id="{0C966B63-C451-4DD8-A1CD-FA767541FA78}"/>
              </a:ext>
              <a:ext uri="{C183D7F6-B498-43B3-948B-1728B52AA6E4}">
                <adec:decorative xmlns:adec="http://schemas.microsoft.com/office/drawing/2017/decorative" val="1"/>
              </a:ext>
            </a:extLst>
          </p:cNvPr>
          <p:cNvSpPr/>
          <p:nvPr/>
        </p:nvSpPr>
        <p:spPr>
          <a:xfrm>
            <a:off x="3414928"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66" name="Ovale 165">
            <a:extLst>
              <a:ext uri="{FF2B5EF4-FFF2-40B4-BE49-F238E27FC236}">
                <a16:creationId xmlns:a16="http://schemas.microsoft.com/office/drawing/2014/main" id="{8D9D00B5-99AD-4A4E-B9AC-C28AA88A3659}"/>
              </a:ext>
              <a:ext uri="{C183D7F6-B498-43B3-948B-1728B52AA6E4}">
                <adec:decorative xmlns:adec="http://schemas.microsoft.com/office/drawing/2017/decorative" val="1"/>
              </a:ext>
            </a:extLst>
          </p:cNvPr>
          <p:cNvSpPr/>
          <p:nvPr/>
        </p:nvSpPr>
        <p:spPr>
          <a:xfrm>
            <a:off x="4204409"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67" name="Ovale 166">
            <a:extLst>
              <a:ext uri="{FF2B5EF4-FFF2-40B4-BE49-F238E27FC236}">
                <a16:creationId xmlns:a16="http://schemas.microsoft.com/office/drawing/2014/main" id="{18E07D7D-09A1-435A-92A7-39F78FAD2C70}"/>
              </a:ext>
              <a:ext uri="{C183D7F6-B498-43B3-948B-1728B52AA6E4}">
                <adec:decorative xmlns:adec="http://schemas.microsoft.com/office/drawing/2017/decorative" val="1"/>
              </a:ext>
            </a:extLst>
          </p:cNvPr>
          <p:cNvSpPr/>
          <p:nvPr/>
        </p:nvSpPr>
        <p:spPr>
          <a:xfrm>
            <a:off x="4993890"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68" name="Ovale 167">
            <a:extLst>
              <a:ext uri="{FF2B5EF4-FFF2-40B4-BE49-F238E27FC236}">
                <a16:creationId xmlns:a16="http://schemas.microsoft.com/office/drawing/2014/main" id="{33B351D7-5FB7-4D53-92E1-3306A16B472A}"/>
              </a:ext>
              <a:ext uri="{C183D7F6-B498-43B3-948B-1728B52AA6E4}">
                <adec:decorative xmlns:adec="http://schemas.microsoft.com/office/drawing/2017/decorative" val="1"/>
              </a:ext>
            </a:extLst>
          </p:cNvPr>
          <p:cNvSpPr/>
          <p:nvPr/>
        </p:nvSpPr>
        <p:spPr>
          <a:xfrm>
            <a:off x="5783371"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69" name="Ovale 168">
            <a:extLst>
              <a:ext uri="{FF2B5EF4-FFF2-40B4-BE49-F238E27FC236}">
                <a16:creationId xmlns:a16="http://schemas.microsoft.com/office/drawing/2014/main" id="{F39FFA4F-D65D-4FB6-88D7-FBE005F21F0A}"/>
              </a:ext>
              <a:ext uri="{C183D7F6-B498-43B3-948B-1728B52AA6E4}">
                <adec:decorative xmlns:adec="http://schemas.microsoft.com/office/drawing/2017/decorative" val="1"/>
              </a:ext>
            </a:extLst>
          </p:cNvPr>
          <p:cNvSpPr/>
          <p:nvPr/>
        </p:nvSpPr>
        <p:spPr>
          <a:xfrm>
            <a:off x="7362333"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70" name="Ovale 169">
            <a:extLst>
              <a:ext uri="{FF2B5EF4-FFF2-40B4-BE49-F238E27FC236}">
                <a16:creationId xmlns:a16="http://schemas.microsoft.com/office/drawing/2014/main" id="{D22A90C3-72CD-4A82-972D-1D330862A88D}"/>
              </a:ext>
              <a:ext uri="{C183D7F6-B498-43B3-948B-1728B52AA6E4}">
                <adec:decorative xmlns:adec="http://schemas.microsoft.com/office/drawing/2017/decorative" val="1"/>
              </a:ext>
            </a:extLst>
          </p:cNvPr>
          <p:cNvSpPr/>
          <p:nvPr/>
        </p:nvSpPr>
        <p:spPr>
          <a:xfrm>
            <a:off x="8151814"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71" name="Ovale 170">
            <a:extLst>
              <a:ext uri="{FF2B5EF4-FFF2-40B4-BE49-F238E27FC236}">
                <a16:creationId xmlns:a16="http://schemas.microsoft.com/office/drawing/2014/main" id="{F864FDF0-179F-42B6-AEF6-5ADE8CD6BE39}"/>
              </a:ext>
              <a:ext uri="{C183D7F6-B498-43B3-948B-1728B52AA6E4}">
                <adec:decorative xmlns:adec="http://schemas.microsoft.com/office/drawing/2017/decorative" val="1"/>
              </a:ext>
            </a:extLst>
          </p:cNvPr>
          <p:cNvSpPr/>
          <p:nvPr/>
        </p:nvSpPr>
        <p:spPr>
          <a:xfrm>
            <a:off x="8941295"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72" name="Ovale 171">
            <a:extLst>
              <a:ext uri="{FF2B5EF4-FFF2-40B4-BE49-F238E27FC236}">
                <a16:creationId xmlns:a16="http://schemas.microsoft.com/office/drawing/2014/main" id="{4E077E29-52F8-4D74-A61E-62322621C7B4}"/>
              </a:ext>
              <a:ext uri="{C183D7F6-B498-43B3-948B-1728B52AA6E4}">
                <adec:decorative xmlns:adec="http://schemas.microsoft.com/office/drawing/2017/decorative" val="1"/>
              </a:ext>
            </a:extLst>
          </p:cNvPr>
          <p:cNvSpPr/>
          <p:nvPr/>
        </p:nvSpPr>
        <p:spPr>
          <a:xfrm>
            <a:off x="973077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73" name="Ovale 172">
            <a:extLst>
              <a:ext uri="{FF2B5EF4-FFF2-40B4-BE49-F238E27FC236}">
                <a16:creationId xmlns:a16="http://schemas.microsoft.com/office/drawing/2014/main" id="{F92E00A5-49F8-41E0-8146-14DA6DFD9BBB}"/>
              </a:ext>
              <a:ext uri="{C183D7F6-B498-43B3-948B-1728B52AA6E4}">
                <adec:decorative xmlns:adec="http://schemas.microsoft.com/office/drawing/2017/decorative" val="1"/>
              </a:ext>
            </a:extLst>
          </p:cNvPr>
          <p:cNvSpPr/>
          <p:nvPr/>
        </p:nvSpPr>
        <p:spPr>
          <a:xfrm>
            <a:off x="10520258"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74" name="Ovale 173">
            <a:extLst>
              <a:ext uri="{FF2B5EF4-FFF2-40B4-BE49-F238E27FC236}">
                <a16:creationId xmlns:a16="http://schemas.microsoft.com/office/drawing/2014/main" id="{0F8A85D2-9F79-4560-96CE-8296F809783A}"/>
              </a:ext>
              <a:ext uri="{C183D7F6-B498-43B3-948B-1728B52AA6E4}">
                <adec:decorative xmlns:adec="http://schemas.microsoft.com/office/drawing/2017/decorative" val="1"/>
              </a:ext>
            </a:extLst>
          </p:cNvPr>
          <p:cNvSpPr/>
          <p:nvPr/>
        </p:nvSpPr>
        <p:spPr>
          <a:xfrm>
            <a:off x="6572852"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cxnSp>
        <p:nvCxnSpPr>
          <p:cNvPr id="642" name="Connecteur droit 641">
            <a:extLst>
              <a:ext uri="{FF2B5EF4-FFF2-40B4-BE49-F238E27FC236}">
                <a16:creationId xmlns:a16="http://schemas.microsoft.com/office/drawing/2014/main" id="{663A4986-FD42-4C5F-9B10-9E87A4DD4294}"/>
              </a:ext>
              <a:ext uri="{C183D7F6-B498-43B3-948B-1728B52AA6E4}">
                <adec:decorative xmlns:adec="http://schemas.microsoft.com/office/drawing/2017/decorative" val="1"/>
              </a:ext>
            </a:extLst>
          </p:cNvPr>
          <p:cNvCxnSpPr>
            <a:cxnSpLocks/>
          </p:cNvCxnSpPr>
          <p:nvPr/>
        </p:nvCxnSpPr>
        <p:spPr>
          <a:xfrm flipH="1">
            <a:off x="2712533"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7" name="Connecteur droit 646">
            <a:extLst>
              <a:ext uri="{FF2B5EF4-FFF2-40B4-BE49-F238E27FC236}">
                <a16:creationId xmlns:a16="http://schemas.microsoft.com/office/drawing/2014/main" id="{2C3C163E-838F-4377-9BE7-B41E523B7BBF}"/>
              </a:ext>
              <a:ext uri="{C183D7F6-B498-43B3-948B-1728B52AA6E4}">
                <adec:decorative xmlns:adec="http://schemas.microsoft.com/office/drawing/2017/decorative" val="1"/>
              </a:ext>
            </a:extLst>
          </p:cNvPr>
          <p:cNvCxnSpPr>
            <a:cxnSpLocks/>
          </p:cNvCxnSpPr>
          <p:nvPr/>
        </p:nvCxnSpPr>
        <p:spPr>
          <a:xfrm flipH="1">
            <a:off x="5078740"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9" name="Connecteur droit 648">
            <a:extLst>
              <a:ext uri="{FF2B5EF4-FFF2-40B4-BE49-F238E27FC236}">
                <a16:creationId xmlns:a16="http://schemas.microsoft.com/office/drawing/2014/main" id="{0A189D55-DB0B-416B-A473-41F85E03ABAE}"/>
              </a:ext>
              <a:ext uri="{C183D7F6-B498-43B3-948B-1728B52AA6E4}">
                <adec:decorative xmlns:adec="http://schemas.microsoft.com/office/drawing/2017/decorative" val="1"/>
              </a:ext>
            </a:extLst>
          </p:cNvPr>
          <p:cNvCxnSpPr>
            <a:cxnSpLocks/>
          </p:cNvCxnSpPr>
          <p:nvPr/>
        </p:nvCxnSpPr>
        <p:spPr>
          <a:xfrm flipH="1">
            <a:off x="9027319"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1" name="Connecteur droit 650">
            <a:extLst>
              <a:ext uri="{FF2B5EF4-FFF2-40B4-BE49-F238E27FC236}">
                <a16:creationId xmlns:a16="http://schemas.microsoft.com/office/drawing/2014/main" id="{D72CFF3F-1C1B-4A17-82F4-6E48A67A74E8}"/>
              </a:ext>
              <a:ext uri="{C183D7F6-B498-43B3-948B-1728B52AA6E4}">
                <adec:decorative xmlns:adec="http://schemas.microsoft.com/office/drawing/2017/decorative" val="1"/>
              </a:ext>
            </a:extLst>
          </p:cNvPr>
          <p:cNvCxnSpPr>
            <a:cxnSpLocks/>
          </p:cNvCxnSpPr>
          <p:nvPr/>
        </p:nvCxnSpPr>
        <p:spPr>
          <a:xfrm flipH="1">
            <a:off x="2711902"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3" name="Connecteur droit 652">
            <a:extLst>
              <a:ext uri="{FF2B5EF4-FFF2-40B4-BE49-F238E27FC236}">
                <a16:creationId xmlns:a16="http://schemas.microsoft.com/office/drawing/2014/main" id="{96E88F0B-F8D3-4EB9-82F8-920DF2A0D15F}"/>
              </a:ext>
              <a:ext uri="{C183D7F6-B498-43B3-948B-1728B52AA6E4}">
                <adec:decorative xmlns:adec="http://schemas.microsoft.com/office/drawing/2017/decorative" val="1"/>
              </a:ext>
            </a:extLst>
          </p:cNvPr>
          <p:cNvCxnSpPr>
            <a:cxnSpLocks/>
          </p:cNvCxnSpPr>
          <p:nvPr/>
        </p:nvCxnSpPr>
        <p:spPr>
          <a:xfrm flipH="1">
            <a:off x="6659307"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5" name="Connecteur droit 654">
            <a:extLst>
              <a:ext uri="{FF2B5EF4-FFF2-40B4-BE49-F238E27FC236}">
                <a16:creationId xmlns:a16="http://schemas.microsoft.com/office/drawing/2014/main" id="{FC70A4EA-978C-45B1-8017-48C33D9B5651}"/>
              </a:ext>
              <a:ext uri="{C183D7F6-B498-43B3-948B-1728B52AA6E4}">
                <adec:decorative xmlns:adec="http://schemas.microsoft.com/office/drawing/2017/decorative" val="1"/>
              </a:ext>
            </a:extLst>
          </p:cNvPr>
          <p:cNvCxnSpPr>
            <a:cxnSpLocks/>
          </p:cNvCxnSpPr>
          <p:nvPr/>
        </p:nvCxnSpPr>
        <p:spPr>
          <a:xfrm flipH="1">
            <a:off x="10606713"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57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rtlCol="0"/>
          <a:lstStyle>
            <a:defPPr>
              <a:defRPr lang="en-US"/>
            </a:defPPr>
          </a:lstStyle>
          <a:p>
            <a:pPr rtl="0"/>
            <a:r>
              <a:rPr lang="fr-FR" dirty="0"/>
              <a:t>Données financières</a:t>
            </a:r>
          </a:p>
        </p:txBody>
      </p:sp>
      <p:graphicFrame>
        <p:nvGraphicFramePr>
          <p:cNvPr id="40" name="Espace réservé du contenu 39">
            <a:extLst>
              <a:ext uri="{FF2B5EF4-FFF2-40B4-BE49-F238E27FC236}">
                <a16:creationId xmlns:a16="http://schemas.microsoft.com/office/drawing/2014/main" id="{C4173BE0-AA34-4982-97CE-4DE4B553BD22}"/>
              </a:ext>
            </a:extLst>
          </p:cNvPr>
          <p:cNvGraphicFramePr>
            <a:graphicFrameLocks noGrp="1"/>
          </p:cNvGraphicFramePr>
          <p:nvPr>
            <p:ph sz="quarter" idx="10"/>
            <p:extLst>
              <p:ext uri="{D42A27DB-BD31-4B8C-83A1-F6EECF244321}">
                <p14:modId xmlns:p14="http://schemas.microsoft.com/office/powerpoint/2010/main" val="537737121"/>
              </p:ext>
            </p:extLst>
          </p:nvPr>
        </p:nvGraphicFramePr>
        <p:xfrm>
          <a:off x="693738" y="1128713"/>
          <a:ext cx="7655604" cy="5069041"/>
        </p:xfrm>
        <a:graphic>
          <a:graphicData uri="http://schemas.openxmlformats.org/drawingml/2006/table">
            <a:tbl>
              <a:tblPr firstRow="1" bandRow="1">
                <a:tableStyleId>{68D230F3-CF80-4859-8CE7-A43EE81993B5}</a:tableStyleId>
              </a:tblPr>
              <a:tblGrid>
                <a:gridCol w="2748956">
                  <a:extLst>
                    <a:ext uri="{9D8B030D-6E8A-4147-A177-3AD203B41FA5}">
                      <a16:colId xmlns:a16="http://schemas.microsoft.com/office/drawing/2014/main" val="1517755082"/>
                    </a:ext>
                  </a:extLst>
                </a:gridCol>
                <a:gridCol w="1338234">
                  <a:extLst>
                    <a:ext uri="{9D8B030D-6E8A-4147-A177-3AD203B41FA5}">
                      <a16:colId xmlns:a16="http://schemas.microsoft.com/office/drawing/2014/main" val="2446386500"/>
                    </a:ext>
                  </a:extLst>
                </a:gridCol>
                <a:gridCol w="1291686">
                  <a:extLst>
                    <a:ext uri="{9D8B030D-6E8A-4147-A177-3AD203B41FA5}">
                      <a16:colId xmlns:a16="http://schemas.microsoft.com/office/drawing/2014/main" val="3308918160"/>
                    </a:ext>
                  </a:extLst>
                </a:gridCol>
                <a:gridCol w="1270864">
                  <a:extLst>
                    <a:ext uri="{9D8B030D-6E8A-4147-A177-3AD203B41FA5}">
                      <a16:colId xmlns:a16="http://schemas.microsoft.com/office/drawing/2014/main" val="1854486728"/>
                    </a:ext>
                  </a:extLst>
                </a:gridCol>
                <a:gridCol w="1005864">
                  <a:extLst>
                    <a:ext uri="{9D8B030D-6E8A-4147-A177-3AD203B41FA5}">
                      <a16:colId xmlns:a16="http://schemas.microsoft.com/office/drawing/2014/main" val="1808496511"/>
                    </a:ext>
                  </a:extLst>
                </a:gridCol>
              </a:tblGrid>
              <a:tr h="412269">
                <a:tc>
                  <a:txBody>
                    <a:bodyPr/>
                    <a:lstStyle>
                      <a:defPPr>
                        <a:defRPr lang="en-US"/>
                      </a:defPPr>
                    </a:lstStyle>
                    <a:p>
                      <a:pPr algn="r" rtl="0"/>
                      <a:endParaRPr lang="fr-FR" sz="2000" b="1" cap="all" spc="400" baseline="0" noProof="0" dirty="0">
                        <a:solidFill>
                          <a:schemeClr val="accent6"/>
                        </a:solidFill>
                        <a:latin typeface="Century Gothic" panose="020B0502020202020204" pitchFamily="34" charset="0"/>
                      </a:endParaRPr>
                    </a:p>
                  </a:txBody>
                  <a:tcPr anchor="ctr"/>
                </a:tc>
                <a:tc>
                  <a:txBody>
                    <a:bodyPr/>
                    <a:lstStyle>
                      <a:defPPr>
                        <a:defRPr lang="en-US"/>
                      </a:defPPr>
                    </a:lstStyle>
                    <a:p>
                      <a:pPr algn="r" rtl="0"/>
                      <a:r>
                        <a:rPr lang="fr-FR" sz="1600" b="1" cap="all" spc="200" noProof="0" dirty="0">
                          <a:solidFill>
                            <a:schemeClr val="accent6"/>
                          </a:solidFill>
                          <a:latin typeface="Century Gothic" panose="020B0502020202020204" pitchFamily="34" charset="0"/>
                        </a:rPr>
                        <a:t>Année 1</a:t>
                      </a:r>
                    </a:p>
                  </a:txBody>
                  <a:tcPr anchor="ctr"/>
                </a:tc>
                <a:tc>
                  <a:txBody>
                    <a:bodyPr/>
                    <a:lstStyle>
                      <a:defPPr>
                        <a:defRPr lang="en-US"/>
                      </a:defPPr>
                    </a:lstStyle>
                    <a:p>
                      <a:pPr algn="r" rtl="0"/>
                      <a:r>
                        <a:rPr lang="fr-FR" sz="1600" b="1" cap="all" spc="200" noProof="0" dirty="0">
                          <a:solidFill>
                            <a:schemeClr val="accent6"/>
                          </a:solidFill>
                          <a:latin typeface="Century Gothic" panose="020B0502020202020204" pitchFamily="34" charset="0"/>
                        </a:rPr>
                        <a:t>Année 2</a:t>
                      </a:r>
                    </a:p>
                  </a:txBody>
                  <a:tcPr anchor="ctr"/>
                </a:tc>
                <a:tc>
                  <a:txBody>
                    <a:bodyPr/>
                    <a:lstStyle>
                      <a:defPPr>
                        <a:defRPr lang="en-US"/>
                      </a:defPPr>
                    </a:lstStyle>
                    <a:p>
                      <a:pPr algn="r" rtl="0"/>
                      <a:r>
                        <a:rPr lang="fr-FR" sz="1600" b="1" cap="all" spc="200" noProof="0" dirty="0">
                          <a:solidFill>
                            <a:schemeClr val="accent6"/>
                          </a:solidFill>
                          <a:latin typeface="Century Gothic" panose="020B0502020202020204" pitchFamily="34" charset="0"/>
                        </a:rPr>
                        <a:t>Année 3</a:t>
                      </a:r>
                    </a:p>
                  </a:txBody>
                  <a:tcPr anchor="ctr"/>
                </a:tc>
                <a:tc>
                  <a:txBody>
                    <a:bodyPr/>
                    <a:lstStyle>
                      <a:defPPr>
                        <a:defRPr lang="en-US"/>
                      </a:defPPr>
                    </a:lstStyle>
                    <a:p>
                      <a:pPr algn="r" rtl="0"/>
                      <a:endParaRPr lang="fr-FR" sz="1600" b="1" cap="all" spc="400" baseline="0" noProof="0" dirty="0">
                        <a:solidFill>
                          <a:schemeClr val="accent6"/>
                        </a:solidFill>
                        <a:latin typeface="Century Gothic" panose="020B0502020202020204" pitchFamily="34" charset="0"/>
                      </a:endParaRPr>
                    </a:p>
                  </a:txBody>
                  <a:tcPr anchor="ctr"/>
                </a:tc>
                <a:extLst>
                  <a:ext uri="{0D108BD9-81ED-4DB2-BD59-A6C34878D82A}">
                    <a16:rowId xmlns:a16="http://schemas.microsoft.com/office/drawing/2014/main" val="3100351803"/>
                  </a:ext>
                </a:extLst>
              </a:tr>
              <a:tr h="355174">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Revendeurs</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5 000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40 000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160 000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2801628125"/>
                  </a:ext>
                </a:extLst>
              </a:tr>
              <a:tr h="357188">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Utilisateurs</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50 000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400 000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1 600 000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3635382780"/>
                  </a:ext>
                </a:extLst>
              </a:tr>
              <a:tr h="357187">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Ventes</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500 000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4 000 000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16 000 000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2282084003"/>
                  </a:ext>
                </a:extLst>
              </a:tr>
              <a:tr h="357188">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Prix moyen par vente</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75</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80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90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1849756459"/>
                  </a:ext>
                </a:extLst>
              </a:tr>
              <a:tr h="377357">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Revenu @ 15 %</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5 625 000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48 000 000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216 000 000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4151575269"/>
                  </a:ext>
                </a:extLst>
              </a:tr>
              <a:tr h="356068">
                <a:tc>
                  <a:txBody>
                    <a:bodyPr/>
                    <a:lstStyle>
                      <a:defPPr>
                        <a:defRPr lang="en-US"/>
                      </a:defPPr>
                    </a:lstStyle>
                    <a:p>
                      <a:pPr algn="l" rtl="0" fontAlgn="base"/>
                      <a:r>
                        <a:rPr lang="fr-FR" sz="1200" b="1" u="none" strike="noStrike" cap="all" spc="200" noProof="0" dirty="0">
                          <a:solidFill>
                            <a:schemeClr val="bg1"/>
                          </a:solidFill>
                          <a:effectLst/>
                          <a:latin typeface="Century Gothic" panose="020B0502020202020204" pitchFamily="34" charset="0"/>
                        </a:rPr>
                        <a:t>Bénéfice brut</a:t>
                      </a:r>
                      <a:endParaRPr lang="fr-FR" sz="1200" b="0" i="0" cap="all" spc="200" baseline="0" noProof="0" dirty="0">
                        <a:solidFill>
                          <a:schemeClr val="bg1"/>
                        </a:solidFill>
                        <a:effectLst/>
                        <a:latin typeface="Century Gothic" panose="020B0502020202020204" pitchFamily="34" charset="0"/>
                      </a:endParaRPr>
                    </a:p>
                  </a:txBody>
                  <a:tcPr anchor="ctr">
                    <a:solidFill>
                      <a:schemeClr val="accent6">
                        <a:alpha val="20000"/>
                      </a:schemeClr>
                    </a:solidFill>
                  </a:tcPr>
                </a:tc>
                <a:tc>
                  <a:txBody>
                    <a:bodyPr/>
                    <a:lstStyle>
                      <a:defPPr>
                        <a:defRPr lang="en-US"/>
                      </a:defPPr>
                    </a:lstStyle>
                    <a:p>
                      <a:pPr algn="r" rtl="0" fontAlgn="base"/>
                      <a:r>
                        <a:rPr lang="fr-FR" sz="1200" b="1" u="none" strike="noStrike" noProof="0" dirty="0">
                          <a:solidFill>
                            <a:schemeClr val="bg1"/>
                          </a:solidFill>
                          <a:effectLst/>
                          <a:latin typeface="Century Gothic" panose="020B0502020202020204" pitchFamily="34" charset="0"/>
                        </a:rPr>
                        <a:t>5 625 000</a:t>
                      </a:r>
                      <a:r>
                        <a:rPr lang="fr-FR" sz="1200" b="0" noProof="0" dirty="0">
                          <a:solidFill>
                            <a:schemeClr val="bg1"/>
                          </a:solidFill>
                          <a:effectLst/>
                          <a:latin typeface="Century Gothic" panose="020B0502020202020204" pitchFamily="34" charset="0"/>
                        </a:rPr>
                        <a:t>​</a:t>
                      </a:r>
                      <a:endParaRPr lang="fr-FR" sz="1200" b="0" i="0" noProof="0" dirty="0">
                        <a:solidFill>
                          <a:schemeClr val="bg1"/>
                        </a:solidFill>
                        <a:effectLst/>
                        <a:latin typeface="Century Gothic" panose="020B0502020202020204" pitchFamily="34" charset="0"/>
                      </a:endParaRPr>
                    </a:p>
                  </a:txBody>
                  <a:tcPr anchor="ctr">
                    <a:solidFill>
                      <a:schemeClr val="accent6">
                        <a:alpha val="20000"/>
                      </a:schemeClr>
                    </a:solidFill>
                  </a:tcPr>
                </a:tc>
                <a:tc>
                  <a:txBody>
                    <a:bodyPr/>
                    <a:lstStyle>
                      <a:defPPr>
                        <a:defRPr lang="en-US"/>
                      </a:defPPr>
                    </a:lstStyle>
                    <a:p>
                      <a:pPr algn="r" rtl="0" fontAlgn="base"/>
                      <a:r>
                        <a:rPr lang="fr-FR" sz="1200" b="1" u="none" strike="noStrike" noProof="0" dirty="0">
                          <a:solidFill>
                            <a:schemeClr val="bg1"/>
                          </a:solidFill>
                          <a:effectLst/>
                          <a:latin typeface="Century Gothic" panose="020B0502020202020204" pitchFamily="34" charset="0"/>
                        </a:rPr>
                        <a:t>48 000 000</a:t>
                      </a:r>
                      <a:r>
                        <a:rPr lang="fr-FR" sz="1200" b="0" noProof="0" dirty="0">
                          <a:solidFill>
                            <a:schemeClr val="bg1"/>
                          </a:solidFill>
                          <a:effectLst/>
                          <a:latin typeface="Century Gothic" panose="020B0502020202020204" pitchFamily="34" charset="0"/>
                        </a:rPr>
                        <a:t>​</a:t>
                      </a:r>
                      <a:endParaRPr lang="fr-FR" sz="1200" b="0" i="0" noProof="0" dirty="0">
                        <a:solidFill>
                          <a:schemeClr val="bg1"/>
                        </a:solidFill>
                        <a:effectLst/>
                        <a:latin typeface="Century Gothic" panose="020B0502020202020204" pitchFamily="34" charset="0"/>
                      </a:endParaRPr>
                    </a:p>
                  </a:txBody>
                  <a:tcPr anchor="ctr">
                    <a:solidFill>
                      <a:schemeClr val="accent6">
                        <a:alpha val="20000"/>
                      </a:schemeClr>
                    </a:solidFill>
                  </a:tcPr>
                </a:tc>
                <a:tc>
                  <a:txBody>
                    <a:bodyPr/>
                    <a:lstStyle>
                      <a:defPPr>
                        <a:defRPr lang="en-US"/>
                      </a:defPPr>
                    </a:lstStyle>
                    <a:p>
                      <a:pPr algn="r" rtl="0" fontAlgn="base"/>
                      <a:r>
                        <a:rPr lang="fr-FR" sz="1200" b="1" u="none" strike="noStrike" noProof="0" dirty="0">
                          <a:solidFill>
                            <a:schemeClr val="bg1"/>
                          </a:solidFill>
                          <a:effectLst/>
                          <a:latin typeface="Century Gothic" panose="020B0502020202020204" pitchFamily="34" charset="0"/>
                        </a:rPr>
                        <a:t>216 000 000</a:t>
                      </a:r>
                      <a:r>
                        <a:rPr lang="fr-FR" sz="1200" b="0" noProof="0" dirty="0">
                          <a:solidFill>
                            <a:schemeClr val="bg1"/>
                          </a:solidFill>
                          <a:effectLst/>
                          <a:latin typeface="Century Gothic" panose="020B0502020202020204" pitchFamily="34" charset="0"/>
                        </a:rPr>
                        <a:t>​</a:t>
                      </a:r>
                      <a:endParaRPr lang="fr-FR" sz="1200" b="0" i="0" noProof="0" dirty="0">
                        <a:solidFill>
                          <a:schemeClr val="bg1"/>
                        </a:solidFill>
                        <a:effectLst/>
                        <a:latin typeface="Century Gothic" panose="020B0502020202020204" pitchFamily="34" charset="0"/>
                      </a:endParaRPr>
                    </a:p>
                  </a:txBody>
                  <a:tcPr anchor="ctr">
                    <a:solidFill>
                      <a:schemeClr val="accent6">
                        <a:alpha val="20000"/>
                      </a:schemeClr>
                    </a:solidFill>
                  </a:tcPr>
                </a:tc>
                <a:tc>
                  <a:txBody>
                    <a:bodyPr/>
                    <a:lstStyle>
                      <a:defPPr>
                        <a:defRPr lang="en-US"/>
                      </a:defPPr>
                    </a:lstStyle>
                    <a:p>
                      <a:pPr algn="r" rtl="0" fontAlgn="auto"/>
                      <a:r>
                        <a:rPr lang="fr-FR" sz="1200" b="1" u="none" strike="noStrike" noProof="0" dirty="0">
                          <a:solidFill>
                            <a:schemeClr val="bg1"/>
                          </a:solidFill>
                          <a:effectLst/>
                          <a:latin typeface="Century Gothic" panose="020B0502020202020204" pitchFamily="34" charset="0"/>
                        </a:rPr>
                        <a:t>​</a:t>
                      </a:r>
                      <a:endParaRPr lang="fr-FR" sz="1200" b="1" i="0" u="none" strike="noStrike" noProof="0" dirty="0">
                        <a:solidFill>
                          <a:schemeClr val="bg1"/>
                        </a:solidFill>
                        <a:effectLst/>
                        <a:latin typeface="Century Gothic" panose="020B0502020202020204" pitchFamily="34" charset="0"/>
                      </a:endParaRPr>
                    </a:p>
                  </a:txBody>
                  <a:tcPr anchor="ctr">
                    <a:solidFill>
                      <a:schemeClr val="accent6">
                        <a:alpha val="20000"/>
                      </a:schemeClr>
                    </a:solidFill>
                  </a:tcPr>
                </a:tc>
                <a:extLst>
                  <a:ext uri="{0D108BD9-81ED-4DB2-BD59-A6C34878D82A}">
                    <a16:rowId xmlns:a16="http://schemas.microsoft.com/office/drawing/2014/main" val="3550227705"/>
                  </a:ext>
                </a:extLst>
              </a:tr>
              <a:tr h="363010">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Dépenses</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l"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l"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l"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2110867358"/>
                  </a:ext>
                </a:extLst>
              </a:tr>
              <a:tr h="367649">
                <a:tc>
                  <a:txBody>
                    <a:bodyPr/>
                    <a:lstStyle>
                      <a:defPPr>
                        <a:defRPr lang="en-US"/>
                      </a:defPPr>
                    </a:lstStyle>
                    <a:p>
                      <a:pPr marL="90000" algn="l" rtl="0" fontAlgn="base">
                        <a:buFont typeface="Arial" panose="020B0604020202020204" pitchFamily="34" charset="0"/>
                        <a:buNone/>
                      </a:pPr>
                      <a:r>
                        <a:rPr lang="fr-FR" sz="1200" b="0" u="none" strike="noStrike" noProof="0" dirty="0">
                          <a:solidFill>
                            <a:schemeClr val="bg1"/>
                          </a:solidFill>
                          <a:effectLst/>
                          <a:latin typeface="Calibri Light" panose="020F0302020204030204" pitchFamily="34" charset="0"/>
                        </a:rPr>
                        <a:t>Ventes et marketing</a:t>
                      </a:r>
                      <a:r>
                        <a:rPr lang="fr-FR" sz="1200" b="0" noProof="0" dirty="0">
                          <a:solidFill>
                            <a:schemeClr val="bg1"/>
                          </a:solidFill>
                          <a:effectLst/>
                          <a:latin typeface="Calibri Light" panose="020F0302020204030204" pitchFamily="34" charset="0"/>
                        </a:rPr>
                        <a:t>​</a:t>
                      </a:r>
                      <a:r>
                        <a:rPr lang="fr-FR" sz="1200" b="0" u="none" strike="noStrike"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5 062 500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38 400 000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151 200 000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l"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4268114081"/>
                  </a:ext>
                </a:extLst>
              </a:tr>
              <a:tr h="360261">
                <a:tc>
                  <a:txBody>
                    <a:bodyPr/>
                    <a:lstStyle>
                      <a:defPPr>
                        <a:defRPr lang="en-US"/>
                      </a:defPPr>
                    </a:lstStyle>
                    <a:p>
                      <a:pPr marL="90000" algn="l" rtl="0" fontAlgn="base">
                        <a:buFont typeface="Arial" panose="020B0604020202020204" pitchFamily="34" charset="0"/>
                        <a:buNone/>
                      </a:pPr>
                      <a:r>
                        <a:rPr lang="fr-FR" sz="1200" b="0" u="none" strike="noStrike" noProof="0" dirty="0">
                          <a:solidFill>
                            <a:schemeClr val="bg1"/>
                          </a:solidFill>
                          <a:effectLst/>
                          <a:latin typeface="Calibri Light" panose="020F0302020204030204" pitchFamily="34" charset="0"/>
                        </a:rPr>
                        <a:t>Service client</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1 687 500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9 600 000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21 600 000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70 %</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1537267748"/>
                  </a:ext>
                </a:extLst>
              </a:tr>
              <a:tr h="345153">
                <a:tc>
                  <a:txBody>
                    <a:bodyPr/>
                    <a:lstStyle>
                      <a:defPPr>
                        <a:defRPr lang="en-US"/>
                      </a:defPPr>
                    </a:lstStyle>
                    <a:p>
                      <a:pPr marL="90000" algn="l" rtl="0" fontAlgn="base">
                        <a:buFont typeface="Arial" panose="020B0604020202020204" pitchFamily="34" charset="0"/>
                        <a:buNone/>
                      </a:pPr>
                      <a:r>
                        <a:rPr lang="fr-FR" sz="1200" b="0" u="none" strike="noStrike" noProof="0" dirty="0">
                          <a:solidFill>
                            <a:schemeClr val="bg1"/>
                          </a:solidFill>
                          <a:effectLst/>
                          <a:latin typeface="Calibri Light" panose="020F0302020204030204" pitchFamily="34" charset="0"/>
                        </a:rPr>
                        <a:t>Développement de produit</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562 500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2 400 000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10 800 000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10 %</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1691341114"/>
                  </a:ext>
                </a:extLst>
              </a:tr>
              <a:tr h="350729">
                <a:tc>
                  <a:txBody>
                    <a:bodyPr/>
                    <a:lstStyle>
                      <a:defPPr>
                        <a:defRPr lang="en-US"/>
                      </a:defPPr>
                    </a:lstStyle>
                    <a:p>
                      <a:pPr marL="90000" algn="l" rtl="0" fontAlgn="base">
                        <a:buFont typeface="Arial" panose="020B0604020202020204" pitchFamily="34" charset="0"/>
                        <a:buNone/>
                      </a:pPr>
                      <a:r>
                        <a:rPr lang="fr-FR" sz="1200" b="0" u="none" strike="noStrike" noProof="0" dirty="0">
                          <a:solidFill>
                            <a:schemeClr val="bg1"/>
                          </a:solidFill>
                          <a:effectLst/>
                          <a:latin typeface="Calibri Light" panose="020F0302020204030204" pitchFamily="34" charset="0"/>
                        </a:rPr>
                        <a:t>Recherche</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281 250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2 400 000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0" u="none" strike="noStrike" noProof="0" dirty="0">
                          <a:solidFill>
                            <a:schemeClr val="bg1"/>
                          </a:solidFill>
                          <a:effectLst/>
                          <a:latin typeface="Calibri Light" panose="020F0302020204030204" pitchFamily="34" charset="0"/>
                        </a:rPr>
                        <a:t>4 320 000</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5 %</a:t>
                      </a:r>
                      <a:r>
                        <a:rPr lang="fr-FR" sz="1200" b="0" noProof="0" dirty="0">
                          <a:solidFill>
                            <a:schemeClr val="bg1"/>
                          </a:solidFill>
                          <a:effectLst/>
                          <a:latin typeface="Calibri Light" panose="020F0302020204030204" pitchFamily="34" charset="0"/>
                        </a:rPr>
                        <a:t>​</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280917110"/>
                  </a:ext>
                </a:extLst>
              </a:tr>
              <a:tr h="354904">
                <a:tc>
                  <a:txBody>
                    <a:bodyPr/>
                    <a:lstStyle>
                      <a:defPPr>
                        <a:defRPr lang="en-US"/>
                      </a:defPPr>
                    </a:lstStyle>
                    <a:p>
                      <a:pPr algn="l" rtl="0" fontAlgn="base"/>
                      <a:r>
                        <a:rPr lang="fr-FR" sz="1200" b="1" u="none" strike="noStrike" cap="all" spc="200" noProof="0" dirty="0">
                          <a:solidFill>
                            <a:schemeClr val="bg1"/>
                          </a:solidFill>
                          <a:effectLst/>
                          <a:latin typeface="Century Gothic" panose="020B0502020202020204" pitchFamily="34" charset="0"/>
                        </a:rPr>
                        <a:t>Total des dépenses</a:t>
                      </a:r>
                      <a:endParaRPr lang="fr-FR" sz="1200" b="0" i="0" cap="all" spc="200" baseline="0" noProof="0" dirty="0">
                        <a:solidFill>
                          <a:schemeClr val="bg1"/>
                        </a:solidFill>
                        <a:effectLst/>
                        <a:latin typeface="Century Gothic" panose="020B0502020202020204" pitchFamily="34" charset="0"/>
                      </a:endParaRPr>
                    </a:p>
                  </a:txBody>
                  <a:tcPr anchor="ctr">
                    <a:solidFill>
                      <a:schemeClr val="accent6">
                        <a:alpha val="20000"/>
                      </a:schemeClr>
                    </a:solidFill>
                  </a:tcPr>
                </a:tc>
                <a:tc>
                  <a:txBody>
                    <a:bodyPr/>
                    <a:lstStyle>
                      <a:defPPr>
                        <a:defRPr lang="en-US"/>
                      </a:defPPr>
                    </a:lstStyle>
                    <a:p>
                      <a:pPr algn="r" rtl="0" fontAlgn="base"/>
                      <a:r>
                        <a:rPr lang="fr-FR" sz="1200" b="1" u="none" strike="noStrike" noProof="0" dirty="0">
                          <a:solidFill>
                            <a:schemeClr val="bg1"/>
                          </a:solidFill>
                          <a:effectLst/>
                          <a:latin typeface="Century Gothic" panose="020B0502020202020204" pitchFamily="34" charset="0"/>
                        </a:rPr>
                        <a:t>7 593 750</a:t>
                      </a:r>
                      <a:r>
                        <a:rPr lang="fr-FR" sz="1200" b="0" noProof="0" dirty="0">
                          <a:solidFill>
                            <a:schemeClr val="bg1"/>
                          </a:solidFill>
                          <a:effectLst/>
                          <a:latin typeface="Century Gothic" panose="020B0502020202020204" pitchFamily="34" charset="0"/>
                        </a:rPr>
                        <a:t>​</a:t>
                      </a:r>
                      <a:endParaRPr lang="fr-FR" sz="1200" b="0" i="0" noProof="0" dirty="0">
                        <a:solidFill>
                          <a:schemeClr val="bg1"/>
                        </a:solidFill>
                        <a:effectLst/>
                        <a:latin typeface="Century Gothic" panose="020B0502020202020204" pitchFamily="34" charset="0"/>
                      </a:endParaRPr>
                    </a:p>
                  </a:txBody>
                  <a:tcPr anchor="ctr">
                    <a:solidFill>
                      <a:schemeClr val="accent6">
                        <a:alpha val="20000"/>
                      </a:schemeClr>
                    </a:solidFill>
                  </a:tcPr>
                </a:tc>
                <a:tc>
                  <a:txBody>
                    <a:bodyPr/>
                    <a:lstStyle>
                      <a:defPPr>
                        <a:defRPr lang="en-US"/>
                      </a:defPPr>
                    </a:lstStyle>
                    <a:p>
                      <a:pPr algn="r" rtl="0" fontAlgn="base"/>
                      <a:r>
                        <a:rPr lang="fr-FR" sz="1200" b="1" u="none" strike="noStrike" noProof="0" dirty="0">
                          <a:solidFill>
                            <a:schemeClr val="bg1"/>
                          </a:solidFill>
                          <a:effectLst/>
                          <a:latin typeface="Century Gothic" panose="020B0502020202020204" pitchFamily="34" charset="0"/>
                        </a:rPr>
                        <a:t>52 800 000</a:t>
                      </a:r>
                      <a:r>
                        <a:rPr lang="fr-FR" sz="1200" b="0" noProof="0" dirty="0">
                          <a:solidFill>
                            <a:schemeClr val="bg1"/>
                          </a:solidFill>
                          <a:effectLst/>
                          <a:latin typeface="Century Gothic" panose="020B0502020202020204" pitchFamily="34" charset="0"/>
                        </a:rPr>
                        <a:t>​</a:t>
                      </a:r>
                      <a:endParaRPr lang="fr-FR" sz="1200" b="0" i="0" noProof="0" dirty="0">
                        <a:solidFill>
                          <a:schemeClr val="bg1"/>
                        </a:solidFill>
                        <a:effectLst/>
                        <a:latin typeface="Century Gothic" panose="020B0502020202020204" pitchFamily="34" charset="0"/>
                      </a:endParaRPr>
                    </a:p>
                  </a:txBody>
                  <a:tcPr anchor="ctr">
                    <a:solidFill>
                      <a:schemeClr val="accent6">
                        <a:alpha val="20000"/>
                      </a:schemeClr>
                    </a:solidFill>
                  </a:tcPr>
                </a:tc>
                <a:tc>
                  <a:txBody>
                    <a:bodyPr/>
                    <a:lstStyle>
                      <a:defPPr>
                        <a:defRPr lang="en-US"/>
                      </a:defPPr>
                    </a:lstStyle>
                    <a:p>
                      <a:pPr algn="r" rtl="0" fontAlgn="base"/>
                      <a:r>
                        <a:rPr lang="fr-FR" sz="1200" b="1" u="none" strike="noStrike" noProof="0" dirty="0">
                          <a:solidFill>
                            <a:schemeClr val="bg1"/>
                          </a:solidFill>
                          <a:effectLst/>
                          <a:latin typeface="Century Gothic" panose="020B0502020202020204" pitchFamily="34" charset="0"/>
                        </a:rPr>
                        <a:t>187 920 000</a:t>
                      </a:r>
                      <a:r>
                        <a:rPr lang="fr-FR" sz="1200" b="0" noProof="0" dirty="0">
                          <a:solidFill>
                            <a:schemeClr val="bg1"/>
                          </a:solidFill>
                          <a:effectLst/>
                          <a:latin typeface="Century Gothic" panose="020B0502020202020204" pitchFamily="34" charset="0"/>
                        </a:rPr>
                        <a:t>​</a:t>
                      </a:r>
                      <a:endParaRPr lang="fr-FR" sz="1200" b="0" i="0" noProof="0" dirty="0">
                        <a:solidFill>
                          <a:schemeClr val="bg1"/>
                        </a:solidFill>
                        <a:effectLst/>
                        <a:latin typeface="Century Gothic" panose="020B0502020202020204" pitchFamily="34" charset="0"/>
                      </a:endParaRPr>
                    </a:p>
                  </a:txBody>
                  <a:tcPr anchor="ctr">
                    <a:solidFill>
                      <a:schemeClr val="accent6">
                        <a:alpha val="20000"/>
                      </a:schemeClr>
                    </a:solidFill>
                  </a:tcPr>
                </a:tc>
                <a:tc>
                  <a:txBody>
                    <a:bodyPr/>
                    <a:lstStyle>
                      <a:defPPr>
                        <a:defRPr lang="en-US"/>
                      </a:defPPr>
                    </a:lstStyle>
                    <a:p>
                      <a:pPr algn="l" rtl="0" fontAlgn="base"/>
                      <a:r>
                        <a:rPr lang="fr-FR" sz="1200" b="1" u="none" strike="noStrike" noProof="0" dirty="0">
                          <a:solidFill>
                            <a:schemeClr val="bg1"/>
                          </a:solidFill>
                          <a:effectLst/>
                          <a:latin typeface="Century Gothic" panose="020B0502020202020204" pitchFamily="34" charset="0"/>
                        </a:rPr>
                        <a:t>2 %</a:t>
                      </a:r>
                      <a:r>
                        <a:rPr lang="fr-FR" sz="1200" b="1" noProof="0" dirty="0">
                          <a:solidFill>
                            <a:schemeClr val="bg1"/>
                          </a:solidFill>
                          <a:effectLst/>
                          <a:latin typeface="Century Gothic" panose="020B0502020202020204" pitchFamily="34" charset="0"/>
                        </a:rPr>
                        <a:t>​</a:t>
                      </a:r>
                      <a:endParaRPr lang="fr-FR" sz="1200" b="1" i="0" noProof="0" dirty="0">
                        <a:solidFill>
                          <a:schemeClr val="bg1"/>
                        </a:solidFill>
                        <a:effectLst/>
                        <a:latin typeface="Century Gothic" panose="020B0502020202020204" pitchFamily="34" charset="0"/>
                      </a:endParaRPr>
                    </a:p>
                  </a:txBody>
                  <a:tcPr anchor="ctr">
                    <a:solidFill>
                      <a:schemeClr val="accent6">
                        <a:alpha val="20000"/>
                      </a:schemeClr>
                    </a:solidFill>
                  </a:tcPr>
                </a:tc>
                <a:extLst>
                  <a:ext uri="{0D108BD9-81ED-4DB2-BD59-A6C34878D82A}">
                    <a16:rowId xmlns:a16="http://schemas.microsoft.com/office/drawing/2014/main" val="3098074008"/>
                  </a:ext>
                </a:extLst>
              </a:tr>
              <a:tr h="354904">
                <a:tc>
                  <a:txBody>
                    <a:bodyPr/>
                    <a:lstStyle>
                      <a:defPPr>
                        <a:defRPr lang="en-US"/>
                      </a:defPPr>
                    </a:lstStyle>
                    <a:p>
                      <a:pPr algn="l" rtl="0" fontAlgn="base"/>
                      <a:r>
                        <a:rPr lang="fr-FR" sz="1200" b="0" u="none" strike="noStrike" noProof="0" dirty="0">
                          <a:solidFill>
                            <a:schemeClr val="bg1"/>
                          </a:solidFill>
                          <a:effectLst/>
                          <a:latin typeface="Calibri Light" panose="020F0302020204030204" pitchFamily="34" charset="0"/>
                        </a:rPr>
                        <a:t>BAII</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1" u="none" strike="noStrike" noProof="0" dirty="0">
                          <a:solidFill>
                            <a:schemeClr val="bg1"/>
                          </a:solidFill>
                          <a:effectLst/>
                          <a:latin typeface="Calibri Light" panose="020F0302020204030204" pitchFamily="34" charset="0"/>
                        </a:rPr>
                        <a:t>-1 968 750</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1" u="none" strike="noStrike" noProof="0" dirty="0">
                          <a:solidFill>
                            <a:schemeClr val="bg1"/>
                          </a:solidFill>
                          <a:effectLst/>
                          <a:latin typeface="Calibri Light" panose="020F0302020204030204" pitchFamily="34" charset="0"/>
                        </a:rPr>
                        <a:t>-4 800 000</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r" rtl="0" fontAlgn="base"/>
                      <a:r>
                        <a:rPr lang="fr-FR" sz="1200" b="1" u="none" strike="noStrike" noProof="0" dirty="0">
                          <a:solidFill>
                            <a:schemeClr val="bg1"/>
                          </a:solidFill>
                          <a:effectLst/>
                          <a:latin typeface="Calibri Light" panose="020F0302020204030204" pitchFamily="34" charset="0"/>
                        </a:rPr>
                        <a:t>28 080 000</a:t>
                      </a:r>
                      <a:endParaRPr lang="fr-FR" sz="1200" b="0" i="0" noProof="0" dirty="0">
                        <a:solidFill>
                          <a:schemeClr val="bg1"/>
                        </a:solidFill>
                        <a:effectLst/>
                        <a:latin typeface="Calibri Light" panose="020F0302020204030204" pitchFamily="34" charset="0"/>
                      </a:endParaRPr>
                    </a:p>
                  </a:txBody>
                  <a:tcPr anchor="ctr">
                    <a:solidFill>
                      <a:schemeClr val="accent1"/>
                    </a:solidFill>
                  </a:tcPr>
                </a:tc>
                <a:tc>
                  <a:txBody>
                    <a:bodyPr/>
                    <a:lstStyle>
                      <a:defPPr>
                        <a:defRPr lang="en-US"/>
                      </a:defPPr>
                    </a:lstStyle>
                    <a:p>
                      <a:pPr algn="l" rtl="0" fontAlgn="auto"/>
                      <a:r>
                        <a:rPr lang="fr-FR" sz="1200" b="0" u="none" strike="noStrike" noProof="0" dirty="0">
                          <a:solidFill>
                            <a:schemeClr val="bg1"/>
                          </a:solidFill>
                          <a:effectLst/>
                          <a:latin typeface="Calibri Light" panose="020F0302020204030204" pitchFamily="34" charset="0"/>
                        </a:rPr>
                        <a:t>​</a:t>
                      </a:r>
                      <a:endParaRPr lang="fr-FR" sz="1200" b="0" i="0" u="none" strike="noStrike" noProof="0" dirty="0">
                        <a:solidFill>
                          <a:schemeClr val="bg1"/>
                        </a:solidFill>
                        <a:effectLst/>
                        <a:latin typeface="Calibri Light" panose="020F0302020204030204" pitchFamily="34" charset="0"/>
                      </a:endParaRPr>
                    </a:p>
                  </a:txBody>
                  <a:tcPr anchor="ctr">
                    <a:solidFill>
                      <a:schemeClr val="accent1"/>
                    </a:solidFill>
                  </a:tcPr>
                </a:tc>
                <a:extLst>
                  <a:ext uri="{0D108BD9-81ED-4DB2-BD59-A6C34878D82A}">
                    <a16:rowId xmlns:a16="http://schemas.microsoft.com/office/drawing/2014/main" val="3161353374"/>
                  </a:ext>
                </a:extLst>
              </a:tr>
            </a:tbl>
          </a:graphicData>
        </a:graphic>
      </p:graphicFrame>
      <p:sp>
        <p:nvSpPr>
          <p:cNvPr id="32" name="Espace réservé du pied de page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33" name="Espace réservé du numéro de diapositive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15</a:t>
            </a:fld>
            <a:endParaRPr lang="fr-FR"/>
          </a:p>
        </p:txBody>
      </p:sp>
    </p:spTree>
    <p:extLst>
      <p:ext uri="{BB962C8B-B14F-4D97-AF65-F5344CB8AC3E}">
        <p14:creationId xmlns:p14="http://schemas.microsoft.com/office/powerpoint/2010/main" val="187759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re 106">
            <a:extLst>
              <a:ext uri="{FF2B5EF4-FFF2-40B4-BE49-F238E27FC236}">
                <a16:creationId xmlns:a16="http://schemas.microsoft.com/office/drawing/2014/main" id="{D1E3E659-4B39-4B3B-857D-E87DD151F77C}"/>
              </a:ext>
            </a:extLst>
          </p:cNvPr>
          <p:cNvSpPr>
            <a:spLocks noGrp="1"/>
          </p:cNvSpPr>
          <p:nvPr>
            <p:ph type="title"/>
          </p:nvPr>
        </p:nvSpPr>
        <p:spPr>
          <a:xfrm>
            <a:off x="655858" y="2377440"/>
            <a:ext cx="1939480" cy="2115505"/>
          </a:xfrm>
        </p:spPr>
        <p:txBody>
          <a:bodyPr rtlCol="0"/>
          <a:lstStyle>
            <a:defPPr>
              <a:defRPr lang="en-US"/>
            </a:defPPr>
          </a:lstStyle>
          <a:p>
            <a:pPr rtl="0"/>
            <a:r>
              <a:rPr lang="fr-FR" dirty="0"/>
              <a:t>Notre équipe</a:t>
            </a:r>
          </a:p>
        </p:txBody>
      </p:sp>
      <p:pic>
        <p:nvPicPr>
          <p:cNvPr id="26" name="Espace réservé d’image 25" descr="Personne en costume">
            <a:extLst>
              <a:ext uri="{FF2B5EF4-FFF2-40B4-BE49-F238E27FC236}">
                <a16:creationId xmlns:a16="http://schemas.microsoft.com/office/drawing/2014/main" id="{E2B3D448-6C6E-457E-9101-6ED71063E0FF}"/>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a:stretch/>
        </p:blipFill>
        <p:spPr>
          <a:xfrm>
            <a:off x="3088220" y="2599422"/>
            <a:ext cx="1502806" cy="1502805"/>
          </a:xfrm>
        </p:spPr>
      </p:pic>
      <p:pic>
        <p:nvPicPr>
          <p:cNvPr id="30" name="Espace réservé d’image 29" descr="Image contenant une personne, en intérieur">
            <a:extLst>
              <a:ext uri="{FF2B5EF4-FFF2-40B4-BE49-F238E27FC236}">
                <a16:creationId xmlns:a16="http://schemas.microsoft.com/office/drawing/2014/main" id="{C0AFC6B0-D191-4107-9CE8-6A62C8B6BF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l="53" r="53"/>
          <a:stretch/>
        </p:blipFill>
        <p:spPr>
          <a:xfrm>
            <a:off x="5190425" y="2599420"/>
            <a:ext cx="1502806" cy="1502805"/>
          </a:xfrm>
        </p:spPr>
      </p:pic>
      <p:pic>
        <p:nvPicPr>
          <p:cNvPr id="34" name="Espace réservé d’image 33" descr="Personne souriant pour une photo">
            <a:extLst>
              <a:ext uri="{FF2B5EF4-FFF2-40B4-BE49-F238E27FC236}">
                <a16:creationId xmlns:a16="http://schemas.microsoft.com/office/drawing/2014/main" id="{001482E7-DB3D-4047-A6D3-8C7EB0F66DF1}"/>
              </a:ext>
            </a:extLst>
          </p:cNvPr>
          <p:cNvPicPr>
            <a:picLocks noGrp="1" noChangeAspect="1"/>
          </p:cNvPicPr>
          <p:nvPr>
            <p:ph type="pic" sz="quarter" idx="18"/>
          </p:nvPr>
        </p:nvPicPr>
        <p:blipFill rotWithShape="1">
          <a:blip r:embed="rId5">
            <a:extLst>
              <a:ext uri="{28A0092B-C50C-407E-A947-70E740481C1C}">
                <a14:useLocalDpi xmlns:a14="http://schemas.microsoft.com/office/drawing/2010/main" val="0"/>
              </a:ext>
            </a:extLst>
          </a:blip>
          <a:srcRect/>
          <a:stretch/>
        </p:blipFill>
        <p:spPr>
          <a:xfrm>
            <a:off x="7291629" y="2599420"/>
            <a:ext cx="1502806" cy="1502805"/>
          </a:xfrm>
        </p:spPr>
      </p:pic>
      <p:pic>
        <p:nvPicPr>
          <p:cNvPr id="38" name="Espace réservé d’image 37" descr="Portrait d’équipes">
            <a:extLst>
              <a:ext uri="{FF2B5EF4-FFF2-40B4-BE49-F238E27FC236}">
                <a16:creationId xmlns:a16="http://schemas.microsoft.com/office/drawing/2014/main" id="{0B81A210-11FF-46EA-AF83-A89425CF815D}"/>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val="0"/>
              </a:ext>
            </a:extLst>
          </a:blip>
          <a:srcRect l="420" r="420"/>
          <a:stretch/>
        </p:blipFill>
        <p:spPr>
          <a:xfrm>
            <a:off x="9387443" y="2599420"/>
            <a:ext cx="1502806" cy="1502805"/>
          </a:xfrm>
        </p:spPr>
      </p:pic>
      <p:sp>
        <p:nvSpPr>
          <p:cNvPr id="80" name="Espace réservé du texte 79">
            <a:extLst>
              <a:ext uri="{FF2B5EF4-FFF2-40B4-BE49-F238E27FC236}">
                <a16:creationId xmlns:a16="http://schemas.microsoft.com/office/drawing/2014/main" id="{F60D8165-C962-496B-BA18-BAE6A08C60DD}"/>
              </a:ext>
            </a:extLst>
          </p:cNvPr>
          <p:cNvSpPr>
            <a:spLocks noGrp="1"/>
          </p:cNvSpPr>
          <p:nvPr>
            <p:ph type="body" sz="quarter" idx="19"/>
          </p:nvPr>
        </p:nvSpPr>
        <p:spPr>
          <a:xfrm>
            <a:off x="2796727" y="4435583"/>
            <a:ext cx="2085792" cy="274650"/>
          </a:xfrm>
        </p:spPr>
        <p:txBody>
          <a:bodyPr rtlCol="0"/>
          <a:lstStyle>
            <a:defPPr>
              <a:defRPr lang="en-US"/>
            </a:defPPr>
          </a:lstStyle>
          <a:p>
            <a:pPr rtl="0"/>
            <a:r>
              <a:rPr lang="fr-FR" dirty="0" err="1"/>
              <a:t>Takuma</a:t>
            </a:r>
            <a:r>
              <a:rPr lang="fr-FR" dirty="0"/>
              <a:t> Hayashi​​</a:t>
            </a:r>
          </a:p>
        </p:txBody>
      </p:sp>
      <p:sp>
        <p:nvSpPr>
          <p:cNvPr id="89" name="Espace réservé du texte 88">
            <a:extLst>
              <a:ext uri="{FF2B5EF4-FFF2-40B4-BE49-F238E27FC236}">
                <a16:creationId xmlns:a16="http://schemas.microsoft.com/office/drawing/2014/main" id="{9FC8C05B-946D-4915-A1D1-59E3957C1F2E}"/>
              </a:ext>
            </a:extLst>
          </p:cNvPr>
          <p:cNvSpPr>
            <a:spLocks noGrp="1"/>
          </p:cNvSpPr>
          <p:nvPr>
            <p:ph type="body" sz="quarter" idx="20"/>
          </p:nvPr>
        </p:nvSpPr>
        <p:spPr>
          <a:xfrm>
            <a:off x="2896865" y="4661551"/>
            <a:ext cx="1885516" cy="365125"/>
          </a:xfrm>
        </p:spPr>
        <p:txBody>
          <a:bodyPr rtlCol="0"/>
          <a:lstStyle>
            <a:defPPr>
              <a:defRPr lang="en-US"/>
            </a:defPPr>
          </a:lstStyle>
          <a:p>
            <a:pPr rtl="0"/>
            <a:r>
              <a:rPr lang="fr-FR"/>
              <a:t>Président</a:t>
            </a:r>
          </a:p>
        </p:txBody>
      </p:sp>
      <p:sp>
        <p:nvSpPr>
          <p:cNvPr id="132" name="Espace réservé du texte 131">
            <a:extLst>
              <a:ext uri="{FF2B5EF4-FFF2-40B4-BE49-F238E27FC236}">
                <a16:creationId xmlns:a16="http://schemas.microsoft.com/office/drawing/2014/main" id="{3099AF50-4A59-41FD-9F70-EB228C3763B0}"/>
              </a:ext>
            </a:extLst>
          </p:cNvPr>
          <p:cNvSpPr>
            <a:spLocks noGrp="1"/>
          </p:cNvSpPr>
          <p:nvPr>
            <p:ph type="body" sz="quarter" idx="21"/>
          </p:nvPr>
        </p:nvSpPr>
        <p:spPr>
          <a:xfrm>
            <a:off x="4898932" y="4435583"/>
            <a:ext cx="2085792" cy="274650"/>
          </a:xfrm>
        </p:spPr>
        <p:txBody>
          <a:bodyPr rtlCol="0"/>
          <a:lstStyle>
            <a:defPPr>
              <a:defRPr lang="en-US"/>
            </a:defPPr>
          </a:lstStyle>
          <a:p>
            <a:pPr rtl="0"/>
            <a:r>
              <a:rPr lang="fr-FR" dirty="0" err="1"/>
              <a:t>Mirjam</a:t>
            </a:r>
            <a:r>
              <a:rPr lang="fr-FR" dirty="0"/>
              <a:t> Nilsson​​</a:t>
            </a:r>
          </a:p>
        </p:txBody>
      </p:sp>
      <p:sp>
        <p:nvSpPr>
          <p:cNvPr id="133" name="Espace réservé du texte 132">
            <a:extLst>
              <a:ext uri="{FF2B5EF4-FFF2-40B4-BE49-F238E27FC236}">
                <a16:creationId xmlns:a16="http://schemas.microsoft.com/office/drawing/2014/main" id="{9C3B2BFE-8F4A-43FF-B551-030136A7E91E}"/>
              </a:ext>
            </a:extLst>
          </p:cNvPr>
          <p:cNvSpPr>
            <a:spLocks noGrp="1"/>
          </p:cNvSpPr>
          <p:nvPr>
            <p:ph type="body" sz="quarter" idx="22"/>
          </p:nvPr>
        </p:nvSpPr>
        <p:spPr>
          <a:xfrm>
            <a:off x="4999070" y="4661551"/>
            <a:ext cx="1885516" cy="365125"/>
          </a:xfrm>
        </p:spPr>
        <p:txBody>
          <a:bodyPr rtlCol="0"/>
          <a:lstStyle>
            <a:defPPr>
              <a:defRPr lang="en-US"/>
            </a:defPPr>
          </a:lstStyle>
          <a:p>
            <a:pPr rtl="0"/>
            <a:r>
              <a:rPr lang="fr-FR"/>
              <a:t>Président-Directeur général</a:t>
            </a:r>
          </a:p>
        </p:txBody>
      </p:sp>
      <p:sp>
        <p:nvSpPr>
          <p:cNvPr id="134" name="Espace réservé du texte 133">
            <a:extLst>
              <a:ext uri="{FF2B5EF4-FFF2-40B4-BE49-F238E27FC236}">
                <a16:creationId xmlns:a16="http://schemas.microsoft.com/office/drawing/2014/main" id="{E9D7AEAC-9AC3-490C-B4A9-DD26ED4EE647}"/>
              </a:ext>
            </a:extLst>
          </p:cNvPr>
          <p:cNvSpPr>
            <a:spLocks noGrp="1"/>
          </p:cNvSpPr>
          <p:nvPr>
            <p:ph type="body" sz="quarter" idx="23"/>
          </p:nvPr>
        </p:nvSpPr>
        <p:spPr>
          <a:xfrm>
            <a:off x="7000136" y="4435751"/>
            <a:ext cx="2085792" cy="274650"/>
          </a:xfrm>
        </p:spPr>
        <p:txBody>
          <a:bodyPr rtlCol="0"/>
          <a:lstStyle>
            <a:defPPr>
              <a:defRPr lang="en-US"/>
            </a:defPPr>
          </a:lstStyle>
          <a:p>
            <a:pPr rtl="0"/>
            <a:r>
              <a:rPr lang="fr-FR" dirty="0"/>
              <a:t>Flora Berggren​​</a:t>
            </a:r>
          </a:p>
        </p:txBody>
      </p:sp>
      <p:sp>
        <p:nvSpPr>
          <p:cNvPr id="135" name="Espace réservé du texte 134">
            <a:extLst>
              <a:ext uri="{FF2B5EF4-FFF2-40B4-BE49-F238E27FC236}">
                <a16:creationId xmlns:a16="http://schemas.microsoft.com/office/drawing/2014/main" id="{6665A4F1-CA8F-4D77-AB52-C98C3AD9165D}"/>
              </a:ext>
            </a:extLst>
          </p:cNvPr>
          <p:cNvSpPr>
            <a:spLocks noGrp="1"/>
          </p:cNvSpPr>
          <p:nvPr>
            <p:ph type="body" sz="quarter" idx="24"/>
          </p:nvPr>
        </p:nvSpPr>
        <p:spPr>
          <a:xfrm>
            <a:off x="7100274" y="4661551"/>
            <a:ext cx="1885516" cy="365125"/>
          </a:xfrm>
        </p:spPr>
        <p:txBody>
          <a:bodyPr rtlCol="0"/>
          <a:lstStyle>
            <a:defPPr>
              <a:defRPr lang="en-US"/>
            </a:defPPr>
          </a:lstStyle>
          <a:p>
            <a:pPr rtl="0"/>
            <a:r>
              <a:rPr lang="fr-FR"/>
              <a:t>Directeur d’exploitation</a:t>
            </a:r>
          </a:p>
        </p:txBody>
      </p:sp>
      <p:sp>
        <p:nvSpPr>
          <p:cNvPr id="136" name="Espace réservé du texte 135">
            <a:extLst>
              <a:ext uri="{FF2B5EF4-FFF2-40B4-BE49-F238E27FC236}">
                <a16:creationId xmlns:a16="http://schemas.microsoft.com/office/drawing/2014/main" id="{22B9989D-C7D5-4AA7-87A8-CE5C4973C83D}"/>
              </a:ext>
            </a:extLst>
          </p:cNvPr>
          <p:cNvSpPr>
            <a:spLocks noGrp="1"/>
          </p:cNvSpPr>
          <p:nvPr>
            <p:ph type="body" sz="quarter" idx="25"/>
          </p:nvPr>
        </p:nvSpPr>
        <p:spPr>
          <a:xfrm>
            <a:off x="9095950" y="4435583"/>
            <a:ext cx="2085792" cy="274650"/>
          </a:xfrm>
        </p:spPr>
        <p:txBody>
          <a:bodyPr rtlCol="0"/>
          <a:lstStyle>
            <a:defPPr>
              <a:defRPr lang="en-US"/>
            </a:defPPr>
          </a:lstStyle>
          <a:p>
            <a:pPr rtl="0"/>
            <a:r>
              <a:rPr lang="fr-FR" dirty="0"/>
              <a:t>Rajesh </a:t>
            </a:r>
            <a:r>
              <a:rPr lang="fr-FR" dirty="0" err="1"/>
              <a:t>Santoshi</a:t>
            </a:r>
            <a:r>
              <a:rPr lang="fr-FR" dirty="0"/>
              <a:t>​​</a:t>
            </a:r>
          </a:p>
        </p:txBody>
      </p:sp>
      <p:sp>
        <p:nvSpPr>
          <p:cNvPr id="137" name="Espace réservé du texte 136">
            <a:extLst>
              <a:ext uri="{FF2B5EF4-FFF2-40B4-BE49-F238E27FC236}">
                <a16:creationId xmlns:a16="http://schemas.microsoft.com/office/drawing/2014/main" id="{4237D231-38E9-46D9-A571-1AEAC0B3E056}"/>
              </a:ext>
            </a:extLst>
          </p:cNvPr>
          <p:cNvSpPr>
            <a:spLocks noGrp="1"/>
          </p:cNvSpPr>
          <p:nvPr>
            <p:ph type="body" sz="quarter" idx="26"/>
          </p:nvPr>
        </p:nvSpPr>
        <p:spPr>
          <a:xfrm>
            <a:off x="9196088" y="4661551"/>
            <a:ext cx="1885516" cy="365125"/>
          </a:xfrm>
        </p:spPr>
        <p:txBody>
          <a:bodyPr rtlCol="0"/>
          <a:lstStyle>
            <a:defPPr>
              <a:defRPr lang="en-US"/>
            </a:defPPr>
          </a:lstStyle>
          <a:p>
            <a:pPr rtl="0"/>
            <a:r>
              <a:rPr lang="fr-FR"/>
              <a:t>Vice-Président du marketing</a:t>
            </a:r>
          </a:p>
        </p:txBody>
      </p:sp>
      <p:sp>
        <p:nvSpPr>
          <p:cNvPr id="3" name="Espace réservé du pied de page 2">
            <a:extLst>
              <a:ext uri="{FF2B5EF4-FFF2-40B4-BE49-F238E27FC236}">
                <a16:creationId xmlns:a16="http://schemas.microsoft.com/office/drawing/2014/main" id="{9E6DC14B-DBB6-4ACF-BA53-D251EAD3CE2D}"/>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4" name="Espace réservé du numéro de diapositive 3">
            <a:extLst>
              <a:ext uri="{FF2B5EF4-FFF2-40B4-BE49-F238E27FC236}">
                <a16:creationId xmlns:a16="http://schemas.microsoft.com/office/drawing/2014/main" id="{41D2BC79-E7F2-4BBF-A74F-3E0AF7A7A600}"/>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16</a:t>
            </a:fld>
            <a:endParaRPr lang="fr-FR"/>
          </a:p>
        </p:txBody>
      </p:sp>
    </p:spTree>
    <p:extLst>
      <p:ext uri="{BB962C8B-B14F-4D97-AF65-F5344CB8AC3E}">
        <p14:creationId xmlns:p14="http://schemas.microsoft.com/office/powerpoint/2010/main" val="206980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itre 364">
            <a:extLst>
              <a:ext uri="{FF2B5EF4-FFF2-40B4-BE49-F238E27FC236}">
                <a16:creationId xmlns:a16="http://schemas.microsoft.com/office/drawing/2014/main" id="{93AD7ABD-C576-4BB6-A3AE-23B58DE5720D}"/>
              </a:ext>
            </a:extLst>
          </p:cNvPr>
          <p:cNvSpPr>
            <a:spLocks noGrp="1"/>
          </p:cNvSpPr>
          <p:nvPr>
            <p:ph type="title"/>
          </p:nvPr>
        </p:nvSpPr>
        <p:spPr>
          <a:xfrm>
            <a:off x="661216" y="2375820"/>
            <a:ext cx="1939480" cy="2112264"/>
          </a:xfrm>
        </p:spPr>
        <p:txBody>
          <a:bodyPr rtlCol="0"/>
          <a:lstStyle>
            <a:defPPr>
              <a:defRPr lang="en-US"/>
            </a:defPPr>
          </a:lstStyle>
          <a:p>
            <a:pPr rtl="0"/>
            <a:r>
              <a:rPr lang="fr-FR" dirty="0"/>
              <a:t>Notre équipe </a:t>
            </a:r>
          </a:p>
        </p:txBody>
      </p:sp>
      <p:pic>
        <p:nvPicPr>
          <p:cNvPr id="43" name="Espace réservé d’image 42" descr="Image contenant une personne">
            <a:extLst>
              <a:ext uri="{FF2B5EF4-FFF2-40B4-BE49-F238E27FC236}">
                <a16:creationId xmlns:a16="http://schemas.microsoft.com/office/drawing/2014/main" id="{489694FF-09A3-47B9-B459-215DAA4A0465}"/>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a:stretch/>
        </p:blipFill>
        <p:spPr>
          <a:xfrm>
            <a:off x="3136339" y="1326925"/>
            <a:ext cx="1391577" cy="1391576"/>
          </a:xfrm>
        </p:spPr>
      </p:pic>
      <p:pic>
        <p:nvPicPr>
          <p:cNvPr id="47" name="Espace réservé d’image 46" descr="Image contenant une personne, en intérieur">
            <a:extLst>
              <a:ext uri="{FF2B5EF4-FFF2-40B4-BE49-F238E27FC236}">
                <a16:creationId xmlns:a16="http://schemas.microsoft.com/office/drawing/2014/main" id="{6DE80A00-9E8B-4ACB-89B0-C4C0F33630EC}"/>
              </a:ext>
            </a:extLst>
          </p:cNvPr>
          <p:cNvPicPr>
            <a:picLocks noGrp="1" noChangeAspect="1"/>
          </p:cNvPicPr>
          <p:nvPr>
            <p:ph type="pic" sz="quarter" idx="39"/>
          </p:nvPr>
        </p:nvPicPr>
        <p:blipFill rotWithShape="1">
          <a:blip r:embed="rId4" cstate="screen">
            <a:extLst>
              <a:ext uri="{28A0092B-C50C-407E-A947-70E740481C1C}">
                <a14:useLocalDpi xmlns:a14="http://schemas.microsoft.com/office/drawing/2010/main" val="0"/>
              </a:ext>
            </a:extLst>
          </a:blip>
          <a:srcRect l="57" r="57"/>
          <a:stretch/>
        </p:blipFill>
        <p:spPr>
          <a:xfrm>
            <a:off x="5209991" y="1326192"/>
            <a:ext cx="1391577" cy="1391576"/>
          </a:xfrm>
        </p:spPr>
      </p:pic>
      <p:pic>
        <p:nvPicPr>
          <p:cNvPr id="51" name="Espace réservé d’image 50" descr="Personne souriant pour une photo">
            <a:extLst>
              <a:ext uri="{FF2B5EF4-FFF2-40B4-BE49-F238E27FC236}">
                <a16:creationId xmlns:a16="http://schemas.microsoft.com/office/drawing/2014/main" id="{6601BC64-FE14-4DB5-8B36-4E25B36713B9}"/>
              </a:ext>
            </a:extLst>
          </p:cNvPr>
          <p:cNvPicPr>
            <a:picLocks noGrp="1" noChangeAspect="1"/>
          </p:cNvPicPr>
          <p:nvPr>
            <p:ph type="pic" sz="quarter" idx="40"/>
          </p:nvPr>
        </p:nvPicPr>
        <p:blipFill rotWithShape="1">
          <a:blip r:embed="rId5" cstate="screen">
            <a:extLst>
              <a:ext uri="{28A0092B-C50C-407E-A947-70E740481C1C}">
                <a14:useLocalDpi xmlns:a14="http://schemas.microsoft.com/office/drawing/2010/main" val="0"/>
              </a:ext>
            </a:extLst>
          </a:blip>
          <a:srcRect t="162" b="162"/>
          <a:stretch/>
        </p:blipFill>
        <p:spPr>
          <a:xfrm>
            <a:off x="7305041" y="1335752"/>
            <a:ext cx="1391577" cy="1391576"/>
          </a:xfrm>
        </p:spPr>
      </p:pic>
      <p:pic>
        <p:nvPicPr>
          <p:cNvPr id="55" name="Espace réservé d’image 54" descr="Portrait d’équipe d’un homme avec une barbe">
            <a:extLst>
              <a:ext uri="{FF2B5EF4-FFF2-40B4-BE49-F238E27FC236}">
                <a16:creationId xmlns:a16="http://schemas.microsoft.com/office/drawing/2014/main" id="{F23CFDFC-E456-4B62-B169-3E518F6B4D92}"/>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a:stretch/>
        </p:blipFill>
        <p:spPr>
          <a:xfrm>
            <a:off x="9384248" y="1326192"/>
            <a:ext cx="1391577" cy="1391576"/>
          </a:xfrm>
        </p:spPr>
      </p:pic>
      <p:sp>
        <p:nvSpPr>
          <p:cNvPr id="261" name="Espace réservé du texte 260">
            <a:extLst>
              <a:ext uri="{FF2B5EF4-FFF2-40B4-BE49-F238E27FC236}">
                <a16:creationId xmlns:a16="http://schemas.microsoft.com/office/drawing/2014/main" id="{3B528EB5-E06C-4ED5-95D1-0FC922CC8750}"/>
              </a:ext>
            </a:extLst>
          </p:cNvPr>
          <p:cNvSpPr>
            <a:spLocks noGrp="1"/>
          </p:cNvSpPr>
          <p:nvPr>
            <p:ph type="body" sz="quarter" idx="19"/>
          </p:nvPr>
        </p:nvSpPr>
        <p:spPr>
          <a:xfrm>
            <a:off x="2796727" y="2972370"/>
            <a:ext cx="2085792" cy="274650"/>
          </a:xfrm>
        </p:spPr>
        <p:txBody>
          <a:bodyPr rtlCol="0"/>
          <a:lstStyle>
            <a:defPPr>
              <a:defRPr lang="en-US"/>
            </a:defPPr>
          </a:lstStyle>
          <a:p>
            <a:pPr rtl="0"/>
            <a:r>
              <a:rPr lang="fr-FR" dirty="0" err="1"/>
              <a:t>Takuma</a:t>
            </a:r>
            <a:r>
              <a:rPr lang="fr-FR" dirty="0"/>
              <a:t> Hayashi​​</a:t>
            </a:r>
          </a:p>
        </p:txBody>
      </p:sp>
      <p:sp>
        <p:nvSpPr>
          <p:cNvPr id="262" name="Espace réservé du texte 261">
            <a:extLst>
              <a:ext uri="{FF2B5EF4-FFF2-40B4-BE49-F238E27FC236}">
                <a16:creationId xmlns:a16="http://schemas.microsoft.com/office/drawing/2014/main" id="{15B31211-4F58-4F2A-9E2D-66F461BF547C}"/>
              </a:ext>
            </a:extLst>
          </p:cNvPr>
          <p:cNvSpPr>
            <a:spLocks noGrp="1"/>
          </p:cNvSpPr>
          <p:nvPr>
            <p:ph type="body" sz="quarter" idx="20"/>
          </p:nvPr>
        </p:nvSpPr>
        <p:spPr>
          <a:xfrm>
            <a:off x="2896865" y="3198338"/>
            <a:ext cx="1885516" cy="365125"/>
          </a:xfrm>
        </p:spPr>
        <p:txBody>
          <a:bodyPr rtlCol="0"/>
          <a:lstStyle>
            <a:defPPr>
              <a:defRPr lang="en-US"/>
            </a:defPPr>
          </a:lstStyle>
          <a:p>
            <a:pPr rtl="0"/>
            <a:r>
              <a:rPr lang="fr-FR"/>
              <a:t>Président</a:t>
            </a:r>
          </a:p>
        </p:txBody>
      </p:sp>
      <p:sp>
        <p:nvSpPr>
          <p:cNvPr id="263" name="Espace réservé du texte 262">
            <a:extLst>
              <a:ext uri="{FF2B5EF4-FFF2-40B4-BE49-F238E27FC236}">
                <a16:creationId xmlns:a16="http://schemas.microsoft.com/office/drawing/2014/main" id="{AA6C7FBA-C196-4AE6-B167-6C55ED097412}"/>
              </a:ext>
            </a:extLst>
          </p:cNvPr>
          <p:cNvSpPr>
            <a:spLocks noGrp="1"/>
          </p:cNvSpPr>
          <p:nvPr>
            <p:ph type="body" sz="quarter" idx="21"/>
          </p:nvPr>
        </p:nvSpPr>
        <p:spPr>
          <a:xfrm>
            <a:off x="4898932" y="2972370"/>
            <a:ext cx="2085792" cy="274650"/>
          </a:xfrm>
        </p:spPr>
        <p:txBody>
          <a:bodyPr rtlCol="0"/>
          <a:lstStyle>
            <a:defPPr>
              <a:defRPr lang="en-US"/>
            </a:defPPr>
          </a:lstStyle>
          <a:p>
            <a:pPr rtl="0"/>
            <a:r>
              <a:rPr lang="fr-FR" dirty="0" err="1"/>
              <a:t>Mirjam</a:t>
            </a:r>
            <a:r>
              <a:rPr lang="fr-FR" dirty="0"/>
              <a:t> Nilsson​​</a:t>
            </a:r>
          </a:p>
        </p:txBody>
      </p:sp>
      <p:sp>
        <p:nvSpPr>
          <p:cNvPr id="264" name="Espace réservé du texte 263">
            <a:extLst>
              <a:ext uri="{FF2B5EF4-FFF2-40B4-BE49-F238E27FC236}">
                <a16:creationId xmlns:a16="http://schemas.microsoft.com/office/drawing/2014/main" id="{4E5EE2B9-D150-453A-9E1D-D413883AC3CE}"/>
              </a:ext>
            </a:extLst>
          </p:cNvPr>
          <p:cNvSpPr>
            <a:spLocks noGrp="1"/>
          </p:cNvSpPr>
          <p:nvPr>
            <p:ph type="body" sz="quarter" idx="22"/>
          </p:nvPr>
        </p:nvSpPr>
        <p:spPr>
          <a:xfrm>
            <a:off x="4999070" y="3198338"/>
            <a:ext cx="1885516" cy="365125"/>
          </a:xfrm>
        </p:spPr>
        <p:txBody>
          <a:bodyPr rtlCol="0"/>
          <a:lstStyle>
            <a:defPPr>
              <a:defRPr lang="en-US"/>
            </a:defPPr>
          </a:lstStyle>
          <a:p>
            <a:pPr rtl="0"/>
            <a:r>
              <a:rPr lang="fr-FR"/>
              <a:t>Président-Directeur général</a:t>
            </a:r>
          </a:p>
        </p:txBody>
      </p:sp>
      <p:sp>
        <p:nvSpPr>
          <p:cNvPr id="265" name="Espace réservé du texte 264">
            <a:extLst>
              <a:ext uri="{FF2B5EF4-FFF2-40B4-BE49-F238E27FC236}">
                <a16:creationId xmlns:a16="http://schemas.microsoft.com/office/drawing/2014/main" id="{73864EC9-D7AB-4468-9F82-A19238933C17}"/>
              </a:ext>
            </a:extLst>
          </p:cNvPr>
          <p:cNvSpPr>
            <a:spLocks noGrp="1"/>
          </p:cNvSpPr>
          <p:nvPr>
            <p:ph type="body" sz="quarter" idx="23"/>
          </p:nvPr>
        </p:nvSpPr>
        <p:spPr>
          <a:xfrm>
            <a:off x="7000136" y="2972538"/>
            <a:ext cx="2085792" cy="274650"/>
          </a:xfrm>
        </p:spPr>
        <p:txBody>
          <a:bodyPr rtlCol="0"/>
          <a:lstStyle>
            <a:defPPr>
              <a:defRPr lang="en-US"/>
            </a:defPPr>
          </a:lstStyle>
          <a:p>
            <a:pPr rtl="0"/>
            <a:r>
              <a:rPr lang="fr-FR" dirty="0"/>
              <a:t>Flora Berggren​​</a:t>
            </a:r>
          </a:p>
        </p:txBody>
      </p:sp>
      <p:sp>
        <p:nvSpPr>
          <p:cNvPr id="266" name="Espace réservé du texte 265">
            <a:extLst>
              <a:ext uri="{FF2B5EF4-FFF2-40B4-BE49-F238E27FC236}">
                <a16:creationId xmlns:a16="http://schemas.microsoft.com/office/drawing/2014/main" id="{07875ABF-89D4-4476-BEBD-FD3F3A524249}"/>
              </a:ext>
            </a:extLst>
          </p:cNvPr>
          <p:cNvSpPr>
            <a:spLocks noGrp="1"/>
          </p:cNvSpPr>
          <p:nvPr>
            <p:ph type="body" sz="quarter" idx="24"/>
          </p:nvPr>
        </p:nvSpPr>
        <p:spPr>
          <a:xfrm>
            <a:off x="7100274" y="3198338"/>
            <a:ext cx="1885516" cy="365125"/>
          </a:xfrm>
        </p:spPr>
        <p:txBody>
          <a:bodyPr rtlCol="0"/>
          <a:lstStyle>
            <a:defPPr>
              <a:defRPr lang="en-US"/>
            </a:defPPr>
          </a:lstStyle>
          <a:p>
            <a:pPr rtl="0"/>
            <a:r>
              <a:rPr lang="fr-FR"/>
              <a:t>Directeur d’exploitation</a:t>
            </a:r>
          </a:p>
        </p:txBody>
      </p:sp>
      <p:sp>
        <p:nvSpPr>
          <p:cNvPr id="267" name="Espace réservé du texte 266">
            <a:extLst>
              <a:ext uri="{FF2B5EF4-FFF2-40B4-BE49-F238E27FC236}">
                <a16:creationId xmlns:a16="http://schemas.microsoft.com/office/drawing/2014/main" id="{B1015474-0465-49F3-8DB6-C8B8C83D059E}"/>
              </a:ext>
            </a:extLst>
          </p:cNvPr>
          <p:cNvSpPr>
            <a:spLocks noGrp="1"/>
          </p:cNvSpPr>
          <p:nvPr>
            <p:ph type="body" sz="quarter" idx="25"/>
          </p:nvPr>
        </p:nvSpPr>
        <p:spPr>
          <a:xfrm>
            <a:off x="9095950" y="2972370"/>
            <a:ext cx="2085792" cy="274650"/>
          </a:xfrm>
        </p:spPr>
        <p:txBody>
          <a:bodyPr rtlCol="0"/>
          <a:lstStyle>
            <a:defPPr>
              <a:defRPr lang="en-US"/>
            </a:defPPr>
          </a:lstStyle>
          <a:p>
            <a:pPr rtl="0"/>
            <a:r>
              <a:rPr lang="fr-FR" dirty="0"/>
              <a:t>Rajesh </a:t>
            </a:r>
            <a:r>
              <a:rPr lang="fr-FR" dirty="0" err="1"/>
              <a:t>Santoshi</a:t>
            </a:r>
            <a:r>
              <a:rPr lang="fr-FR" dirty="0"/>
              <a:t>​​</a:t>
            </a:r>
          </a:p>
        </p:txBody>
      </p:sp>
      <p:sp>
        <p:nvSpPr>
          <p:cNvPr id="268" name="Espace réservé du texte 267">
            <a:extLst>
              <a:ext uri="{FF2B5EF4-FFF2-40B4-BE49-F238E27FC236}">
                <a16:creationId xmlns:a16="http://schemas.microsoft.com/office/drawing/2014/main" id="{D0848036-1420-4B8F-A927-CBE8061162FC}"/>
              </a:ext>
            </a:extLst>
          </p:cNvPr>
          <p:cNvSpPr>
            <a:spLocks noGrp="1"/>
          </p:cNvSpPr>
          <p:nvPr>
            <p:ph type="body" sz="quarter" idx="26"/>
          </p:nvPr>
        </p:nvSpPr>
        <p:spPr>
          <a:xfrm>
            <a:off x="9196088" y="3198338"/>
            <a:ext cx="1885516" cy="365125"/>
          </a:xfrm>
        </p:spPr>
        <p:txBody>
          <a:bodyPr rtlCol="0"/>
          <a:lstStyle>
            <a:defPPr>
              <a:defRPr lang="en-US"/>
            </a:defPPr>
          </a:lstStyle>
          <a:p>
            <a:pPr rtl="0"/>
            <a:r>
              <a:rPr lang="fr-FR"/>
              <a:t>Vice-Président du marketing</a:t>
            </a:r>
          </a:p>
        </p:txBody>
      </p:sp>
      <p:pic>
        <p:nvPicPr>
          <p:cNvPr id="59" name="Espace réservé d’image 58" descr="Personne portant des lunettes">
            <a:extLst>
              <a:ext uri="{FF2B5EF4-FFF2-40B4-BE49-F238E27FC236}">
                <a16:creationId xmlns:a16="http://schemas.microsoft.com/office/drawing/2014/main" id="{626ECF90-59BC-4F2B-BBE1-E3C278CB2688}"/>
              </a:ext>
            </a:extLst>
          </p:cNvPr>
          <p:cNvPicPr>
            <a:picLocks noGrp="1" noChangeAspect="1"/>
          </p:cNvPicPr>
          <p:nvPr>
            <p:ph type="pic" sz="quarter" idx="42"/>
          </p:nvPr>
        </p:nvPicPr>
        <p:blipFill rotWithShape="1">
          <a:blip r:embed="rId7" cstate="screen">
            <a:extLst>
              <a:ext uri="{28A0092B-C50C-407E-A947-70E740481C1C}">
                <a14:useLocalDpi xmlns:a14="http://schemas.microsoft.com/office/drawing/2010/main" val="0"/>
              </a:ext>
            </a:extLst>
          </a:blip>
          <a:srcRect t="162" b="162"/>
          <a:stretch/>
        </p:blipFill>
        <p:spPr>
          <a:xfrm>
            <a:off x="3136338" y="3967833"/>
            <a:ext cx="1391577" cy="1391576"/>
          </a:xfrm>
        </p:spPr>
      </p:pic>
      <p:pic>
        <p:nvPicPr>
          <p:cNvPr id="63" name="Espace réservé d’image 62" descr="Personne aux cheveux bouclés">
            <a:extLst>
              <a:ext uri="{FF2B5EF4-FFF2-40B4-BE49-F238E27FC236}">
                <a16:creationId xmlns:a16="http://schemas.microsoft.com/office/drawing/2014/main" id="{12DE1073-A7D7-4B15-97E5-5223F966A93D}"/>
              </a:ext>
            </a:extLst>
          </p:cNvPr>
          <p:cNvPicPr>
            <a:picLocks noGrp="1" noChangeAspect="1"/>
          </p:cNvPicPr>
          <p:nvPr>
            <p:ph type="pic" sz="quarter" idx="43"/>
          </p:nvPr>
        </p:nvPicPr>
        <p:blipFill rotWithShape="1">
          <a:blip r:embed="rId8" cstate="screen">
            <a:extLst>
              <a:ext uri="{28A0092B-C50C-407E-A947-70E740481C1C}">
                <a14:useLocalDpi xmlns:a14="http://schemas.microsoft.com/office/drawing/2010/main" val="0"/>
              </a:ext>
            </a:extLst>
          </a:blip>
          <a:srcRect l="57" r="57"/>
          <a:stretch/>
        </p:blipFill>
        <p:spPr>
          <a:xfrm>
            <a:off x="5209990" y="3967100"/>
            <a:ext cx="1391577" cy="1391576"/>
          </a:xfrm>
        </p:spPr>
      </p:pic>
      <p:pic>
        <p:nvPicPr>
          <p:cNvPr id="259" name="Espace réservé d’image 258" descr="Personne souriant pour une photo">
            <a:extLst>
              <a:ext uri="{FF2B5EF4-FFF2-40B4-BE49-F238E27FC236}">
                <a16:creationId xmlns:a16="http://schemas.microsoft.com/office/drawing/2014/main" id="{4834A02F-4080-4730-844D-49401E4CB45C}"/>
              </a:ext>
            </a:extLst>
          </p:cNvPr>
          <p:cNvPicPr>
            <a:picLocks noGrp="1" noChangeAspect="1"/>
          </p:cNvPicPr>
          <p:nvPr>
            <p:ph type="pic" sz="quarter" idx="44"/>
          </p:nvPr>
        </p:nvPicPr>
        <p:blipFill rotWithShape="1">
          <a:blip r:embed="rId9" cstate="screen">
            <a:extLst>
              <a:ext uri="{28A0092B-C50C-407E-A947-70E740481C1C}">
                <a14:useLocalDpi xmlns:a14="http://schemas.microsoft.com/office/drawing/2010/main" val="0"/>
              </a:ext>
            </a:extLst>
          </a:blip>
          <a:srcRect t="380" b="380"/>
          <a:stretch/>
        </p:blipFill>
        <p:spPr>
          <a:xfrm>
            <a:off x="7305040" y="3976660"/>
            <a:ext cx="1391577" cy="1391576"/>
          </a:xfrm>
        </p:spPr>
      </p:pic>
      <p:pic>
        <p:nvPicPr>
          <p:cNvPr id="281" name="Espace réservé d’image 280" descr="Personne souriant pour une photo">
            <a:extLst>
              <a:ext uri="{FF2B5EF4-FFF2-40B4-BE49-F238E27FC236}">
                <a16:creationId xmlns:a16="http://schemas.microsoft.com/office/drawing/2014/main" id="{EA033618-7119-454B-AA08-8353379B217F}"/>
              </a:ext>
            </a:extLst>
          </p:cNvPr>
          <p:cNvPicPr>
            <a:picLocks noGrp="1" noChangeAspect="1"/>
          </p:cNvPicPr>
          <p:nvPr>
            <p:ph type="pic" sz="quarter" idx="45"/>
          </p:nvPr>
        </p:nvPicPr>
        <p:blipFill rotWithShape="1">
          <a:blip r:embed="rId10" cstate="screen">
            <a:extLst>
              <a:ext uri="{28A0092B-C50C-407E-A947-70E740481C1C}">
                <a14:useLocalDpi xmlns:a14="http://schemas.microsoft.com/office/drawing/2010/main" val="0"/>
              </a:ext>
            </a:extLst>
          </a:blip>
          <a:srcRect l="218" r="218"/>
          <a:stretch/>
        </p:blipFill>
        <p:spPr>
          <a:xfrm>
            <a:off x="9384247" y="3967100"/>
            <a:ext cx="1391577" cy="1391576"/>
          </a:xfrm>
        </p:spPr>
      </p:pic>
      <p:sp>
        <p:nvSpPr>
          <p:cNvPr id="269" name="Espace réservé du texte 268">
            <a:extLst>
              <a:ext uri="{FF2B5EF4-FFF2-40B4-BE49-F238E27FC236}">
                <a16:creationId xmlns:a16="http://schemas.microsoft.com/office/drawing/2014/main" id="{060F23A0-4476-49CA-8AFA-35D2A5F2E5DB}"/>
              </a:ext>
            </a:extLst>
          </p:cNvPr>
          <p:cNvSpPr>
            <a:spLocks noGrp="1"/>
          </p:cNvSpPr>
          <p:nvPr>
            <p:ph type="body" sz="quarter" idx="31"/>
          </p:nvPr>
        </p:nvSpPr>
        <p:spPr>
          <a:xfrm>
            <a:off x="2796727" y="5587307"/>
            <a:ext cx="2085792" cy="274650"/>
          </a:xfrm>
        </p:spPr>
        <p:txBody>
          <a:bodyPr rtlCol="0"/>
          <a:lstStyle>
            <a:defPPr>
              <a:defRPr lang="en-US"/>
            </a:defPPr>
          </a:lstStyle>
          <a:p>
            <a:pPr rtl="0"/>
            <a:r>
              <a:rPr lang="fr-FR" dirty="0"/>
              <a:t>Graham Barnes​</a:t>
            </a:r>
          </a:p>
        </p:txBody>
      </p:sp>
      <p:sp>
        <p:nvSpPr>
          <p:cNvPr id="270" name="Espace réservé du texte 269">
            <a:extLst>
              <a:ext uri="{FF2B5EF4-FFF2-40B4-BE49-F238E27FC236}">
                <a16:creationId xmlns:a16="http://schemas.microsoft.com/office/drawing/2014/main" id="{9B604063-7C9C-4FEF-9A10-0D259CEC58C8}"/>
              </a:ext>
            </a:extLst>
          </p:cNvPr>
          <p:cNvSpPr>
            <a:spLocks noGrp="1"/>
          </p:cNvSpPr>
          <p:nvPr>
            <p:ph type="body" sz="quarter" idx="32"/>
          </p:nvPr>
        </p:nvSpPr>
        <p:spPr>
          <a:xfrm>
            <a:off x="2896865" y="5813275"/>
            <a:ext cx="1885516" cy="365125"/>
          </a:xfrm>
        </p:spPr>
        <p:txBody>
          <a:bodyPr rtlCol="0"/>
          <a:lstStyle>
            <a:defPPr>
              <a:defRPr lang="en-US"/>
            </a:defPPr>
          </a:lstStyle>
          <a:p>
            <a:pPr rtl="0"/>
            <a:r>
              <a:rPr lang="fr-FR"/>
              <a:t>Vice-Président de produit</a:t>
            </a:r>
          </a:p>
        </p:txBody>
      </p:sp>
      <p:sp>
        <p:nvSpPr>
          <p:cNvPr id="271" name="Espace réservé du texte 270">
            <a:extLst>
              <a:ext uri="{FF2B5EF4-FFF2-40B4-BE49-F238E27FC236}">
                <a16:creationId xmlns:a16="http://schemas.microsoft.com/office/drawing/2014/main" id="{E707572D-7863-49B8-B805-420CDCB107F0}"/>
              </a:ext>
            </a:extLst>
          </p:cNvPr>
          <p:cNvSpPr>
            <a:spLocks noGrp="1"/>
          </p:cNvSpPr>
          <p:nvPr>
            <p:ph type="body" sz="quarter" idx="33"/>
          </p:nvPr>
        </p:nvSpPr>
        <p:spPr>
          <a:xfrm>
            <a:off x="4898932" y="5587307"/>
            <a:ext cx="2085792" cy="274650"/>
          </a:xfrm>
        </p:spPr>
        <p:txBody>
          <a:bodyPr rtlCol="0"/>
          <a:lstStyle>
            <a:defPPr>
              <a:defRPr lang="en-US"/>
            </a:defPPr>
          </a:lstStyle>
          <a:p>
            <a:pPr rtl="0"/>
            <a:r>
              <a:rPr lang="fr-FR" dirty="0" err="1"/>
              <a:t>Rowan</a:t>
            </a:r>
            <a:r>
              <a:rPr lang="fr-FR" dirty="0"/>
              <a:t> Murphy​</a:t>
            </a:r>
          </a:p>
        </p:txBody>
      </p:sp>
      <p:sp>
        <p:nvSpPr>
          <p:cNvPr id="272" name="Espace réservé du texte 271">
            <a:extLst>
              <a:ext uri="{FF2B5EF4-FFF2-40B4-BE49-F238E27FC236}">
                <a16:creationId xmlns:a16="http://schemas.microsoft.com/office/drawing/2014/main" id="{C85B6129-3709-43BC-B78D-24BE1D20694F}"/>
              </a:ext>
            </a:extLst>
          </p:cNvPr>
          <p:cNvSpPr>
            <a:spLocks noGrp="1"/>
          </p:cNvSpPr>
          <p:nvPr>
            <p:ph type="body" sz="quarter" idx="34"/>
          </p:nvPr>
        </p:nvSpPr>
        <p:spPr>
          <a:xfrm>
            <a:off x="4999070" y="5813275"/>
            <a:ext cx="1885516" cy="365125"/>
          </a:xfrm>
        </p:spPr>
        <p:txBody>
          <a:bodyPr rtlCol="0"/>
          <a:lstStyle>
            <a:defPPr>
              <a:defRPr lang="en-US"/>
            </a:defPPr>
          </a:lstStyle>
          <a:p>
            <a:pPr rtl="0"/>
            <a:r>
              <a:rPr lang="fr-FR"/>
              <a:t>Spécialiste du référencement</a:t>
            </a:r>
          </a:p>
        </p:txBody>
      </p:sp>
      <p:sp>
        <p:nvSpPr>
          <p:cNvPr id="273" name="Espace réservé du texte 272">
            <a:extLst>
              <a:ext uri="{FF2B5EF4-FFF2-40B4-BE49-F238E27FC236}">
                <a16:creationId xmlns:a16="http://schemas.microsoft.com/office/drawing/2014/main" id="{0140E9D5-05CF-46F9-8F0A-D26D1C300323}"/>
              </a:ext>
            </a:extLst>
          </p:cNvPr>
          <p:cNvSpPr>
            <a:spLocks noGrp="1"/>
          </p:cNvSpPr>
          <p:nvPr>
            <p:ph type="body" sz="quarter" idx="35"/>
          </p:nvPr>
        </p:nvSpPr>
        <p:spPr>
          <a:xfrm>
            <a:off x="7000136" y="5587475"/>
            <a:ext cx="2085792" cy="274650"/>
          </a:xfrm>
        </p:spPr>
        <p:txBody>
          <a:bodyPr rtlCol="0"/>
          <a:lstStyle>
            <a:defPPr>
              <a:defRPr lang="en-US"/>
            </a:defPPr>
          </a:lstStyle>
          <a:p>
            <a:pPr rtl="0"/>
            <a:r>
              <a:rPr lang="fr-FR" dirty="0"/>
              <a:t>Elizabeth Moore​</a:t>
            </a:r>
          </a:p>
        </p:txBody>
      </p:sp>
      <p:sp>
        <p:nvSpPr>
          <p:cNvPr id="274" name="Espace réservé du texte 273">
            <a:extLst>
              <a:ext uri="{FF2B5EF4-FFF2-40B4-BE49-F238E27FC236}">
                <a16:creationId xmlns:a16="http://schemas.microsoft.com/office/drawing/2014/main" id="{0ACBBA68-B2EC-48C6-A722-9A401C21CFF3}"/>
              </a:ext>
            </a:extLst>
          </p:cNvPr>
          <p:cNvSpPr>
            <a:spLocks noGrp="1"/>
          </p:cNvSpPr>
          <p:nvPr>
            <p:ph type="body" sz="quarter" idx="36"/>
          </p:nvPr>
        </p:nvSpPr>
        <p:spPr>
          <a:xfrm>
            <a:off x="7100274" y="5813275"/>
            <a:ext cx="1885516" cy="365125"/>
          </a:xfrm>
        </p:spPr>
        <p:txBody>
          <a:bodyPr rtlCol="0"/>
          <a:lstStyle>
            <a:defPPr>
              <a:defRPr lang="en-US"/>
            </a:defPPr>
          </a:lstStyle>
          <a:p>
            <a:pPr rtl="0"/>
            <a:r>
              <a:rPr lang="fr-FR"/>
              <a:t>Concepteur de produit</a:t>
            </a:r>
          </a:p>
        </p:txBody>
      </p:sp>
      <p:sp>
        <p:nvSpPr>
          <p:cNvPr id="275" name="Espace réservé du texte 274">
            <a:extLst>
              <a:ext uri="{FF2B5EF4-FFF2-40B4-BE49-F238E27FC236}">
                <a16:creationId xmlns:a16="http://schemas.microsoft.com/office/drawing/2014/main" id="{D3CF2955-2D46-45EE-A32F-C03ACB6DAB7B}"/>
              </a:ext>
            </a:extLst>
          </p:cNvPr>
          <p:cNvSpPr>
            <a:spLocks noGrp="1"/>
          </p:cNvSpPr>
          <p:nvPr>
            <p:ph type="body" sz="quarter" idx="37"/>
          </p:nvPr>
        </p:nvSpPr>
        <p:spPr>
          <a:xfrm>
            <a:off x="9095950" y="5587307"/>
            <a:ext cx="2085792" cy="274650"/>
          </a:xfrm>
        </p:spPr>
        <p:txBody>
          <a:bodyPr rtlCol="0"/>
          <a:lstStyle>
            <a:defPPr>
              <a:defRPr lang="en-US"/>
            </a:defPPr>
          </a:lstStyle>
          <a:p>
            <a:pPr rtl="0"/>
            <a:r>
              <a:rPr lang="fr-FR" dirty="0"/>
              <a:t>Robin Kline​</a:t>
            </a:r>
          </a:p>
        </p:txBody>
      </p:sp>
      <p:sp>
        <p:nvSpPr>
          <p:cNvPr id="276" name="Espace réservé du texte 275">
            <a:extLst>
              <a:ext uri="{FF2B5EF4-FFF2-40B4-BE49-F238E27FC236}">
                <a16:creationId xmlns:a16="http://schemas.microsoft.com/office/drawing/2014/main" id="{A514F4ED-057A-4AAF-A3BE-A73CA3890F46}"/>
              </a:ext>
            </a:extLst>
          </p:cNvPr>
          <p:cNvSpPr>
            <a:spLocks noGrp="1"/>
          </p:cNvSpPr>
          <p:nvPr>
            <p:ph type="body" sz="quarter" idx="38"/>
          </p:nvPr>
        </p:nvSpPr>
        <p:spPr>
          <a:xfrm>
            <a:off x="9192018" y="5813275"/>
            <a:ext cx="1885515" cy="365125"/>
          </a:xfrm>
        </p:spPr>
        <p:txBody>
          <a:bodyPr rtlCol="0"/>
          <a:lstStyle>
            <a:defPPr>
              <a:defRPr lang="en-US"/>
            </a:defPPr>
          </a:lstStyle>
          <a:p>
            <a:pPr rtl="0"/>
            <a:r>
              <a:rPr lang="fr-FR"/>
              <a:t>Développeur de contenu</a:t>
            </a:r>
          </a:p>
        </p:txBody>
      </p:sp>
      <p:sp>
        <p:nvSpPr>
          <p:cNvPr id="3" name="Espace réservé du pied de page 2">
            <a:extLst>
              <a:ext uri="{FF2B5EF4-FFF2-40B4-BE49-F238E27FC236}">
                <a16:creationId xmlns:a16="http://schemas.microsoft.com/office/drawing/2014/main" id="{A153E769-4F0D-4D0D-BDB3-105F2517074D}"/>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4" name="Espace réservé du numéro de diapositive 3">
            <a:extLst>
              <a:ext uri="{FF2B5EF4-FFF2-40B4-BE49-F238E27FC236}">
                <a16:creationId xmlns:a16="http://schemas.microsoft.com/office/drawing/2014/main" id="{1B84DAF4-634B-40FC-9DAF-839B8E934D99}"/>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17</a:t>
            </a:fld>
            <a:endParaRPr lang="fr-FR"/>
          </a:p>
        </p:txBody>
      </p:sp>
    </p:spTree>
    <p:extLst>
      <p:ext uri="{BB962C8B-B14F-4D97-AF65-F5344CB8AC3E}">
        <p14:creationId xmlns:p14="http://schemas.microsoft.com/office/powerpoint/2010/main" val="146768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r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rtlCol="0"/>
          <a:lstStyle>
            <a:defPPr>
              <a:defRPr lang="en-US"/>
            </a:defPPr>
          </a:lstStyle>
          <a:p>
            <a:pPr rtl="0"/>
            <a:r>
              <a:rPr lang="fr-FR" dirty="0"/>
              <a:t>Financement</a:t>
            </a:r>
          </a:p>
        </p:txBody>
      </p:sp>
      <p:sp>
        <p:nvSpPr>
          <p:cNvPr id="121" name="Espace réservé du texte 120">
            <a:extLst>
              <a:ext uri="{FF2B5EF4-FFF2-40B4-BE49-F238E27FC236}">
                <a16:creationId xmlns:a16="http://schemas.microsoft.com/office/drawing/2014/main" id="{3EC3454A-0EA5-4C3A-B450-DDFF5E5870F2}"/>
              </a:ext>
            </a:extLst>
          </p:cNvPr>
          <p:cNvSpPr>
            <a:spLocks noGrp="1"/>
          </p:cNvSpPr>
          <p:nvPr>
            <p:ph type="body" sz="quarter" idx="21"/>
          </p:nvPr>
        </p:nvSpPr>
        <p:spPr>
          <a:xfrm>
            <a:off x="930273" y="2216292"/>
            <a:ext cx="1611892" cy="1151632"/>
          </a:xfrm>
        </p:spPr>
        <p:txBody>
          <a:bodyPr rtlCol="0"/>
          <a:lstStyle>
            <a:defPPr>
              <a:defRPr lang="en-US"/>
            </a:defPPr>
          </a:lstStyle>
          <a:p>
            <a:pPr rtl="0"/>
            <a:r>
              <a:rPr lang="fr-FR" dirty="0"/>
              <a:t>12 k</a:t>
            </a:r>
          </a:p>
        </p:txBody>
      </p:sp>
      <p:sp>
        <p:nvSpPr>
          <p:cNvPr id="122" name="Espace réservé du texte 121">
            <a:extLst>
              <a:ext uri="{FF2B5EF4-FFF2-40B4-BE49-F238E27FC236}">
                <a16:creationId xmlns:a16="http://schemas.microsoft.com/office/drawing/2014/main" id="{9B62333D-A92E-480A-B410-E38591B9F824}"/>
              </a:ext>
            </a:extLst>
          </p:cNvPr>
          <p:cNvSpPr>
            <a:spLocks noGrp="1"/>
          </p:cNvSpPr>
          <p:nvPr>
            <p:ph type="body" sz="quarter" idx="22"/>
          </p:nvPr>
        </p:nvSpPr>
        <p:spPr>
          <a:xfrm>
            <a:off x="3613801" y="2216293"/>
            <a:ext cx="1611892" cy="1151632"/>
          </a:xfrm>
        </p:spPr>
        <p:txBody>
          <a:bodyPr rtlCol="0"/>
          <a:lstStyle>
            <a:defPPr>
              <a:defRPr lang="en-US"/>
            </a:defPPr>
          </a:lstStyle>
          <a:p>
            <a:pPr rtl="0"/>
            <a:r>
              <a:rPr lang="fr-FR" dirty="0"/>
              <a:t>14 k</a:t>
            </a:r>
          </a:p>
        </p:txBody>
      </p:sp>
      <p:sp>
        <p:nvSpPr>
          <p:cNvPr id="123" name="Espace réservé du texte 122">
            <a:extLst>
              <a:ext uri="{FF2B5EF4-FFF2-40B4-BE49-F238E27FC236}">
                <a16:creationId xmlns:a16="http://schemas.microsoft.com/office/drawing/2014/main" id="{FB3CE12F-738B-455E-9355-23BD96C57029}"/>
              </a:ext>
            </a:extLst>
          </p:cNvPr>
          <p:cNvSpPr>
            <a:spLocks noGrp="1"/>
          </p:cNvSpPr>
          <p:nvPr>
            <p:ph type="body" sz="quarter" idx="23"/>
          </p:nvPr>
        </p:nvSpPr>
        <p:spPr>
          <a:xfrm>
            <a:off x="6297329" y="2216293"/>
            <a:ext cx="1611892" cy="1151632"/>
          </a:xfrm>
        </p:spPr>
        <p:txBody>
          <a:bodyPr rtlCol="0"/>
          <a:lstStyle>
            <a:defPPr>
              <a:defRPr lang="en-US"/>
            </a:defPPr>
          </a:lstStyle>
          <a:p>
            <a:pPr rtl="0"/>
            <a:r>
              <a:rPr lang="fr-FR" dirty="0"/>
              <a:t>32 k</a:t>
            </a:r>
          </a:p>
        </p:txBody>
      </p:sp>
      <p:sp>
        <p:nvSpPr>
          <p:cNvPr id="124" name="Espace réservé du texte 123">
            <a:extLst>
              <a:ext uri="{FF2B5EF4-FFF2-40B4-BE49-F238E27FC236}">
                <a16:creationId xmlns:a16="http://schemas.microsoft.com/office/drawing/2014/main" id="{88FF8AD0-5502-494F-B9DF-E65EEB0F074D}"/>
              </a:ext>
            </a:extLst>
          </p:cNvPr>
          <p:cNvSpPr>
            <a:spLocks noGrp="1"/>
          </p:cNvSpPr>
          <p:nvPr>
            <p:ph type="body" sz="quarter" idx="24"/>
          </p:nvPr>
        </p:nvSpPr>
        <p:spPr>
          <a:xfrm>
            <a:off x="8980856" y="2216293"/>
            <a:ext cx="1611892" cy="1151632"/>
          </a:xfrm>
        </p:spPr>
        <p:txBody>
          <a:bodyPr rtlCol="0"/>
          <a:lstStyle>
            <a:defPPr>
              <a:defRPr lang="en-US"/>
            </a:defPPr>
          </a:lstStyle>
          <a:p>
            <a:pPr rtl="0"/>
            <a:r>
              <a:rPr lang="fr-FR" dirty="0"/>
              <a:t>82 k</a:t>
            </a:r>
          </a:p>
        </p:txBody>
      </p:sp>
      <p:sp>
        <p:nvSpPr>
          <p:cNvPr id="17" name="Espace réservé du texte 16">
            <a:extLst>
              <a:ext uri="{FF2B5EF4-FFF2-40B4-BE49-F238E27FC236}">
                <a16:creationId xmlns:a16="http://schemas.microsoft.com/office/drawing/2014/main" id="{485F1817-57FD-4E22-B791-FB703191695E}"/>
              </a:ext>
            </a:extLst>
          </p:cNvPr>
          <p:cNvSpPr>
            <a:spLocks noGrp="1"/>
          </p:cNvSpPr>
          <p:nvPr>
            <p:ph type="body" sz="quarter" idx="12"/>
          </p:nvPr>
        </p:nvSpPr>
        <p:spPr>
          <a:xfrm>
            <a:off x="545026" y="3927568"/>
            <a:ext cx="2382386" cy="613702"/>
          </a:xfrm>
        </p:spPr>
        <p:txBody>
          <a:bodyPr rtlCol="0"/>
          <a:lstStyle>
            <a:defPPr>
              <a:defRPr lang="en-US"/>
            </a:defPPr>
          </a:lstStyle>
          <a:p>
            <a:pPr rtl="0"/>
            <a:r>
              <a:rPr lang="fr-FR" dirty="0"/>
              <a:t>Propriété</a:t>
            </a:r>
          </a:p>
        </p:txBody>
      </p:sp>
      <p:sp>
        <p:nvSpPr>
          <p:cNvPr id="57" name="Espace réservé du texte 56">
            <a:extLst>
              <a:ext uri="{FF2B5EF4-FFF2-40B4-BE49-F238E27FC236}">
                <a16:creationId xmlns:a16="http://schemas.microsoft.com/office/drawing/2014/main" id="{7A15FA0D-1700-430B-B189-08D820F8FDA8}"/>
              </a:ext>
            </a:extLst>
          </p:cNvPr>
          <p:cNvSpPr>
            <a:spLocks noGrp="1"/>
          </p:cNvSpPr>
          <p:nvPr>
            <p:ph type="body" sz="quarter" idx="13"/>
          </p:nvPr>
        </p:nvSpPr>
        <p:spPr>
          <a:xfrm>
            <a:off x="545026" y="4519311"/>
            <a:ext cx="2382386" cy="857935"/>
          </a:xfrm>
        </p:spPr>
        <p:txBody>
          <a:bodyPr rtlCol="0"/>
          <a:lstStyle>
            <a:defPPr>
              <a:defRPr lang="en-US"/>
            </a:defPPr>
          </a:lstStyle>
          <a:p>
            <a:pPr rtl="0"/>
            <a:r>
              <a:rPr lang="fr-FR"/>
              <a:t>Revenus provenant de la location de biens</a:t>
            </a:r>
          </a:p>
        </p:txBody>
      </p:sp>
      <p:sp>
        <p:nvSpPr>
          <p:cNvPr id="19" name="Espace réservé du texte 18">
            <a:extLst>
              <a:ext uri="{FF2B5EF4-FFF2-40B4-BE49-F238E27FC236}">
                <a16:creationId xmlns:a16="http://schemas.microsoft.com/office/drawing/2014/main" id="{116241FF-379D-4C5E-A5A9-5ACCE975E40A}"/>
              </a:ext>
            </a:extLst>
          </p:cNvPr>
          <p:cNvSpPr>
            <a:spLocks noGrp="1"/>
          </p:cNvSpPr>
          <p:nvPr>
            <p:ph type="body" sz="quarter" idx="15"/>
          </p:nvPr>
        </p:nvSpPr>
        <p:spPr>
          <a:xfrm>
            <a:off x="3228554" y="3927568"/>
            <a:ext cx="2382386" cy="613702"/>
          </a:xfrm>
        </p:spPr>
        <p:txBody>
          <a:bodyPr rtlCol="0"/>
          <a:lstStyle>
            <a:defPPr>
              <a:defRPr lang="en-US"/>
            </a:defPPr>
          </a:lstStyle>
          <a:p>
            <a:pPr rtl="0"/>
            <a:r>
              <a:rPr lang="fr-FR" dirty="0"/>
              <a:t>Investissements en capital</a:t>
            </a:r>
          </a:p>
        </p:txBody>
      </p:sp>
      <p:sp>
        <p:nvSpPr>
          <p:cNvPr id="58" name="Espace réservé du texte 57">
            <a:extLst>
              <a:ext uri="{FF2B5EF4-FFF2-40B4-BE49-F238E27FC236}">
                <a16:creationId xmlns:a16="http://schemas.microsoft.com/office/drawing/2014/main" id="{3631C29B-F1C1-494F-AC0D-218DEF3535CD}"/>
              </a:ext>
            </a:extLst>
          </p:cNvPr>
          <p:cNvSpPr>
            <a:spLocks noGrp="1"/>
          </p:cNvSpPr>
          <p:nvPr>
            <p:ph type="body" sz="quarter" idx="16"/>
          </p:nvPr>
        </p:nvSpPr>
        <p:spPr>
          <a:xfrm>
            <a:off x="3228554" y="4519311"/>
            <a:ext cx="2382386" cy="857935"/>
          </a:xfrm>
        </p:spPr>
        <p:txBody>
          <a:bodyPr rtlCol="0"/>
          <a:lstStyle>
            <a:defPPr>
              <a:defRPr lang="en-US"/>
            </a:defPPr>
          </a:lstStyle>
          <a:p>
            <a:pPr rtl="0"/>
            <a:r>
              <a:rPr lang="fr-FR"/>
              <a:t>Montant obtenu via d’autres investisseurs</a:t>
            </a:r>
          </a:p>
        </p:txBody>
      </p:sp>
      <p:sp>
        <p:nvSpPr>
          <p:cNvPr id="21" name="Espace réservé du texte 20">
            <a:extLst>
              <a:ext uri="{FF2B5EF4-FFF2-40B4-BE49-F238E27FC236}">
                <a16:creationId xmlns:a16="http://schemas.microsoft.com/office/drawing/2014/main" id="{80403D31-4B7A-4D06-B2C8-5671B2040902}"/>
              </a:ext>
            </a:extLst>
          </p:cNvPr>
          <p:cNvSpPr>
            <a:spLocks noGrp="1"/>
          </p:cNvSpPr>
          <p:nvPr>
            <p:ph type="body" sz="quarter" idx="17"/>
          </p:nvPr>
        </p:nvSpPr>
        <p:spPr>
          <a:xfrm>
            <a:off x="5912082" y="3927568"/>
            <a:ext cx="2382386" cy="613702"/>
          </a:xfrm>
        </p:spPr>
        <p:txBody>
          <a:bodyPr rtlCol="0"/>
          <a:lstStyle>
            <a:defPPr>
              <a:defRPr lang="en-US"/>
            </a:defPPr>
          </a:lstStyle>
          <a:p>
            <a:pPr rtl="0"/>
            <a:r>
              <a:rPr lang="fr-FR" dirty="0"/>
              <a:t>Trésorerie</a:t>
            </a:r>
          </a:p>
        </p:txBody>
      </p:sp>
      <p:sp>
        <p:nvSpPr>
          <p:cNvPr id="59" name="Espace réservé du texte 58">
            <a:extLst>
              <a:ext uri="{FF2B5EF4-FFF2-40B4-BE49-F238E27FC236}">
                <a16:creationId xmlns:a16="http://schemas.microsoft.com/office/drawing/2014/main" id="{FD4CD6F4-17BE-49EF-BE2E-F9D3790441B6}"/>
              </a:ext>
            </a:extLst>
          </p:cNvPr>
          <p:cNvSpPr>
            <a:spLocks noGrp="1"/>
          </p:cNvSpPr>
          <p:nvPr>
            <p:ph type="body" sz="quarter" idx="18"/>
          </p:nvPr>
        </p:nvSpPr>
        <p:spPr>
          <a:xfrm>
            <a:off x="5912082" y="4519311"/>
            <a:ext cx="2382386" cy="857935"/>
          </a:xfrm>
        </p:spPr>
        <p:txBody>
          <a:bodyPr rtlCol="0"/>
          <a:lstStyle>
            <a:defPPr>
              <a:defRPr lang="en-US"/>
            </a:defPPr>
          </a:lstStyle>
          <a:p>
            <a:pPr rtl="0"/>
            <a:r>
              <a:rPr lang="fr-FR"/>
              <a:t>Liquidités dont nous disposons</a:t>
            </a:r>
          </a:p>
        </p:txBody>
      </p:sp>
      <p:sp>
        <p:nvSpPr>
          <p:cNvPr id="23" name="Espace réservé du texte 22">
            <a:extLst>
              <a:ext uri="{FF2B5EF4-FFF2-40B4-BE49-F238E27FC236}">
                <a16:creationId xmlns:a16="http://schemas.microsoft.com/office/drawing/2014/main" id="{E1846A24-F89C-4782-A3CB-3C8B710BC77B}"/>
              </a:ext>
            </a:extLst>
          </p:cNvPr>
          <p:cNvSpPr>
            <a:spLocks noGrp="1"/>
          </p:cNvSpPr>
          <p:nvPr>
            <p:ph type="body" sz="quarter" idx="19"/>
          </p:nvPr>
        </p:nvSpPr>
        <p:spPr>
          <a:xfrm>
            <a:off x="8595609" y="3927568"/>
            <a:ext cx="2382386" cy="613702"/>
          </a:xfrm>
        </p:spPr>
        <p:txBody>
          <a:bodyPr rtlCol="0"/>
          <a:lstStyle>
            <a:defPPr>
              <a:defRPr lang="en-US"/>
            </a:defPPr>
          </a:lstStyle>
          <a:p>
            <a:pPr rtl="0"/>
            <a:r>
              <a:rPr lang="fr-FR" dirty="0"/>
              <a:t>Parts</a:t>
            </a:r>
          </a:p>
        </p:txBody>
      </p:sp>
      <p:sp>
        <p:nvSpPr>
          <p:cNvPr id="60" name="Espace réservé du texte 59">
            <a:extLst>
              <a:ext uri="{FF2B5EF4-FFF2-40B4-BE49-F238E27FC236}">
                <a16:creationId xmlns:a16="http://schemas.microsoft.com/office/drawing/2014/main" id="{B0B21CE3-707A-4A45-B46E-7E000F5052C2}"/>
              </a:ext>
            </a:extLst>
          </p:cNvPr>
          <p:cNvSpPr>
            <a:spLocks noGrp="1"/>
          </p:cNvSpPr>
          <p:nvPr>
            <p:ph type="body" sz="quarter" idx="20"/>
          </p:nvPr>
        </p:nvSpPr>
        <p:spPr>
          <a:xfrm>
            <a:off x="8595609" y="4519311"/>
            <a:ext cx="2382386" cy="857935"/>
          </a:xfrm>
        </p:spPr>
        <p:txBody>
          <a:bodyPr rtlCol="0"/>
          <a:lstStyle>
            <a:defPPr>
              <a:defRPr lang="en-US"/>
            </a:defPPr>
          </a:lstStyle>
          <a:p>
            <a:pPr rtl="0"/>
            <a:r>
              <a:rPr lang="fr-FR"/>
              <a:t>Nombre de parts converties en euros</a:t>
            </a:r>
          </a:p>
        </p:txBody>
      </p:sp>
      <p:sp>
        <p:nvSpPr>
          <p:cNvPr id="254" name="Espace réservé du pied de page 253">
            <a:extLst>
              <a:ext uri="{FF2B5EF4-FFF2-40B4-BE49-F238E27FC236}">
                <a16:creationId xmlns:a16="http://schemas.microsoft.com/office/drawing/2014/main" id="{9DF4D139-9BDD-4805-9790-7AE16FDFB6EC}"/>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255" name="Espace réservé du numéro de diapositive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18</a:t>
            </a:fld>
            <a:endParaRPr lang="fr-FR"/>
          </a:p>
        </p:txBody>
      </p:sp>
      <p:grpSp>
        <p:nvGrpSpPr>
          <p:cNvPr id="18" name="Graphique 17">
            <a:extLst>
              <a:ext uri="{FF2B5EF4-FFF2-40B4-BE49-F238E27FC236}">
                <a16:creationId xmlns:a16="http://schemas.microsoft.com/office/drawing/2014/main" id="{6AB4C7D7-85FD-45DC-B118-5116A234F3BC}"/>
              </a:ext>
              <a:ext uri="{C183D7F6-B498-43B3-948B-1728B52AA6E4}">
                <adec:decorative xmlns:adec="http://schemas.microsoft.com/office/drawing/2017/decorative" val="1"/>
              </a:ext>
            </a:extLst>
          </p:cNvPr>
          <p:cNvGrpSpPr/>
          <p:nvPr/>
        </p:nvGrpSpPr>
        <p:grpSpPr>
          <a:xfrm>
            <a:off x="824932" y="1880822"/>
            <a:ext cx="1822574" cy="1822573"/>
            <a:chOff x="545026" y="3295434"/>
            <a:chExt cx="2382386" cy="2382385"/>
          </a:xfrm>
        </p:grpSpPr>
        <p:sp>
          <p:nvSpPr>
            <p:cNvPr id="20" name="Graphisme 17">
              <a:extLst>
                <a:ext uri="{FF2B5EF4-FFF2-40B4-BE49-F238E27FC236}">
                  <a16:creationId xmlns:a16="http://schemas.microsoft.com/office/drawing/2014/main" id="{42D5DCDC-AC8E-47BA-9E78-438F00FF3204}"/>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1">
                <a:lumMod val="95000"/>
              </a:schemeClr>
            </a:solidFill>
            <a:ln w="3014" cap="flat">
              <a:noFill/>
              <a:prstDash val="solid"/>
              <a:miter/>
            </a:ln>
          </p:spPr>
          <p:txBody>
            <a:bodyPr rtlCol="0" anchor="ctr"/>
            <a:lstStyle>
              <a:defPPr>
                <a:defRPr lang="en-US"/>
              </a:defPPr>
            </a:lstStyle>
            <a:p>
              <a:pPr rtl="0"/>
              <a:endParaRPr lang="fr-FR" dirty="0">
                <a:latin typeface="Calibri Light" panose="020F0302020204030204" pitchFamily="34" charset="0"/>
              </a:endParaRPr>
            </a:p>
          </p:txBody>
        </p:sp>
        <p:sp>
          <p:nvSpPr>
            <p:cNvPr id="22" name="Graphisme 17">
              <a:extLst>
                <a:ext uri="{FF2B5EF4-FFF2-40B4-BE49-F238E27FC236}">
                  <a16:creationId xmlns:a16="http://schemas.microsoft.com/office/drawing/2014/main" id="{11347CE7-3994-4114-A0FF-31E477D1388D}"/>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accent5"/>
            </a:solidFill>
            <a:ln w="3014" cap="flat">
              <a:noFill/>
              <a:prstDash val="solid"/>
              <a:miter/>
            </a:ln>
          </p:spPr>
          <p:txBody>
            <a:bodyPr rtlCol="0" anchor="ctr"/>
            <a:lstStyle>
              <a:defPPr>
                <a:defRPr lang="en-US"/>
              </a:defPPr>
            </a:lstStyle>
            <a:p>
              <a:pPr rtl="0"/>
              <a:endParaRPr lang="fr-FR" dirty="0">
                <a:latin typeface="Calibri Light" panose="020F0302020204030204" pitchFamily="34" charset="0"/>
              </a:endParaRPr>
            </a:p>
          </p:txBody>
        </p:sp>
      </p:grpSp>
      <p:grpSp>
        <p:nvGrpSpPr>
          <p:cNvPr id="24" name="Graphisme 19">
            <a:extLst>
              <a:ext uri="{FF2B5EF4-FFF2-40B4-BE49-F238E27FC236}">
                <a16:creationId xmlns:a16="http://schemas.microsoft.com/office/drawing/2014/main" id="{C3274E2D-7322-450D-B329-E7F0484211FE}"/>
              </a:ext>
              <a:ext uri="{C183D7F6-B498-43B3-948B-1728B52AA6E4}">
                <adec:decorative xmlns:adec="http://schemas.microsoft.com/office/drawing/2017/decorative" val="1"/>
              </a:ext>
            </a:extLst>
          </p:cNvPr>
          <p:cNvGrpSpPr/>
          <p:nvPr/>
        </p:nvGrpSpPr>
        <p:grpSpPr>
          <a:xfrm>
            <a:off x="3508460" y="1880822"/>
            <a:ext cx="1822574" cy="1822574"/>
            <a:chOff x="3228554" y="3295434"/>
            <a:chExt cx="2382386" cy="2382386"/>
          </a:xfrm>
        </p:grpSpPr>
        <p:sp>
          <p:nvSpPr>
            <p:cNvPr id="25" name="Graphisme 19">
              <a:extLst>
                <a:ext uri="{FF2B5EF4-FFF2-40B4-BE49-F238E27FC236}">
                  <a16:creationId xmlns:a16="http://schemas.microsoft.com/office/drawing/2014/main" id="{22BB1AEA-648A-428A-A5AB-7ABD13965AB1}"/>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1">
                <a:lumMod val="95000"/>
              </a:schemeClr>
            </a:solidFill>
            <a:ln w="3014" cap="flat">
              <a:noFill/>
              <a:prstDash val="solid"/>
              <a:miter/>
            </a:ln>
          </p:spPr>
          <p:txBody>
            <a:bodyPr rtlCol="0" anchor="ctr"/>
            <a:lstStyle>
              <a:defPPr>
                <a:defRPr lang="en-US"/>
              </a:defPPr>
            </a:lstStyle>
            <a:p>
              <a:pPr rtl="0"/>
              <a:endParaRPr lang="fr-FR" dirty="0">
                <a:latin typeface="Calibri Light" panose="020F0302020204030204" pitchFamily="34" charset="0"/>
              </a:endParaRPr>
            </a:p>
          </p:txBody>
        </p:sp>
        <p:sp>
          <p:nvSpPr>
            <p:cNvPr id="26" name="Graphisme 19">
              <a:extLst>
                <a:ext uri="{FF2B5EF4-FFF2-40B4-BE49-F238E27FC236}">
                  <a16:creationId xmlns:a16="http://schemas.microsoft.com/office/drawing/2014/main" id="{4FD12B93-6BE9-4848-9232-C173B66BEFCA}"/>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accent6">
                <a:lumMod val="75000"/>
              </a:schemeClr>
            </a:solidFill>
            <a:ln w="3014" cap="flat">
              <a:noFill/>
              <a:prstDash val="solid"/>
              <a:miter/>
            </a:ln>
          </p:spPr>
          <p:txBody>
            <a:bodyPr rtlCol="0" anchor="ctr"/>
            <a:lstStyle>
              <a:defPPr>
                <a:defRPr lang="en-US"/>
              </a:defPPr>
            </a:lstStyle>
            <a:p>
              <a:pPr rtl="0"/>
              <a:endParaRPr lang="fr-FR" dirty="0">
                <a:latin typeface="Calibri Light" panose="020F0302020204030204" pitchFamily="34" charset="0"/>
              </a:endParaRPr>
            </a:p>
          </p:txBody>
        </p:sp>
      </p:grpSp>
      <p:grpSp>
        <p:nvGrpSpPr>
          <p:cNvPr id="27" name="Graphisme 21">
            <a:extLst>
              <a:ext uri="{FF2B5EF4-FFF2-40B4-BE49-F238E27FC236}">
                <a16:creationId xmlns:a16="http://schemas.microsoft.com/office/drawing/2014/main" id="{48515CB0-1F54-4246-9205-AC1FA008E689}"/>
              </a:ext>
              <a:ext uri="{C183D7F6-B498-43B3-948B-1728B52AA6E4}">
                <adec:decorative xmlns:adec="http://schemas.microsoft.com/office/drawing/2017/decorative" val="1"/>
              </a:ext>
            </a:extLst>
          </p:cNvPr>
          <p:cNvGrpSpPr/>
          <p:nvPr/>
        </p:nvGrpSpPr>
        <p:grpSpPr>
          <a:xfrm>
            <a:off x="6191999" y="1880822"/>
            <a:ext cx="1822552" cy="1822574"/>
            <a:chOff x="5912082" y="3295434"/>
            <a:chExt cx="2382356" cy="2382386"/>
          </a:xfrm>
        </p:grpSpPr>
        <p:sp>
          <p:nvSpPr>
            <p:cNvPr id="28" name="Graphisme 21">
              <a:extLst>
                <a:ext uri="{FF2B5EF4-FFF2-40B4-BE49-F238E27FC236}">
                  <a16:creationId xmlns:a16="http://schemas.microsoft.com/office/drawing/2014/main" id="{4488B693-6D14-4B14-8371-AA6BBFDCB674}"/>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1">
                <a:lumMod val="95000"/>
              </a:schemeClr>
            </a:solidFill>
            <a:ln w="3014" cap="flat">
              <a:noFill/>
              <a:prstDash val="solid"/>
              <a:miter/>
            </a:ln>
          </p:spPr>
          <p:txBody>
            <a:bodyPr rtlCol="0" anchor="ctr"/>
            <a:lstStyle>
              <a:defPPr>
                <a:defRPr lang="en-US"/>
              </a:defPPr>
            </a:lstStyle>
            <a:p>
              <a:pPr rtl="0"/>
              <a:endParaRPr lang="fr-FR" dirty="0">
                <a:latin typeface="Calibri Light" panose="020F0302020204030204" pitchFamily="34" charset="0"/>
              </a:endParaRPr>
            </a:p>
          </p:txBody>
        </p:sp>
        <p:sp>
          <p:nvSpPr>
            <p:cNvPr id="29" name="Graphisme 21">
              <a:extLst>
                <a:ext uri="{FF2B5EF4-FFF2-40B4-BE49-F238E27FC236}">
                  <a16:creationId xmlns:a16="http://schemas.microsoft.com/office/drawing/2014/main" id="{88DB45DA-52F1-4715-B577-62F3689BDCA8}"/>
                </a:ext>
              </a:extLst>
            </p:cNvPr>
            <p:cNvSpPr/>
            <p:nvPr/>
          </p:nvSpPr>
          <p:spPr>
            <a:xfrm>
              <a:off x="7307720" y="4367886"/>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accent1">
                <a:lumMod val="50000"/>
                <a:lumOff val="50000"/>
              </a:schemeClr>
            </a:solidFill>
            <a:ln w="3014" cap="flat">
              <a:noFill/>
              <a:prstDash val="solid"/>
              <a:miter/>
            </a:ln>
          </p:spPr>
          <p:txBody>
            <a:bodyPr rtlCol="0" anchor="ctr"/>
            <a:lstStyle>
              <a:defPPr>
                <a:defRPr lang="en-US"/>
              </a:defPPr>
            </a:lstStyle>
            <a:p>
              <a:pPr rtl="0"/>
              <a:endParaRPr lang="fr-FR" dirty="0">
                <a:latin typeface="Calibri Light" panose="020F0302020204030204" pitchFamily="34" charset="0"/>
              </a:endParaRPr>
            </a:p>
          </p:txBody>
        </p:sp>
      </p:grpSp>
      <p:grpSp>
        <p:nvGrpSpPr>
          <p:cNvPr id="30" name="Graphisme 23">
            <a:extLst>
              <a:ext uri="{FF2B5EF4-FFF2-40B4-BE49-F238E27FC236}">
                <a16:creationId xmlns:a16="http://schemas.microsoft.com/office/drawing/2014/main" id="{C40853A7-FCBE-4866-B403-3823B9EA9D37}"/>
              </a:ext>
              <a:ext uri="{C183D7F6-B498-43B3-948B-1728B52AA6E4}">
                <adec:decorative xmlns:adec="http://schemas.microsoft.com/office/drawing/2017/decorative" val="1"/>
              </a:ext>
            </a:extLst>
          </p:cNvPr>
          <p:cNvGrpSpPr/>
          <p:nvPr/>
        </p:nvGrpSpPr>
        <p:grpSpPr>
          <a:xfrm>
            <a:off x="8875538" y="1880822"/>
            <a:ext cx="1822529" cy="1822574"/>
            <a:chOff x="8595609" y="3295434"/>
            <a:chExt cx="2382326" cy="2382386"/>
          </a:xfrm>
        </p:grpSpPr>
        <p:sp>
          <p:nvSpPr>
            <p:cNvPr id="31" name="Graphique 23">
              <a:extLst>
                <a:ext uri="{FF2B5EF4-FFF2-40B4-BE49-F238E27FC236}">
                  <a16:creationId xmlns:a16="http://schemas.microsoft.com/office/drawing/2014/main" id="{55F11AC1-6BB9-4D2B-9BF0-3D1551F78095}"/>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1">
                <a:lumMod val="95000"/>
              </a:schemeClr>
            </a:solidFill>
            <a:ln w="3014" cap="flat">
              <a:noFill/>
              <a:prstDash val="solid"/>
              <a:miter/>
            </a:ln>
          </p:spPr>
          <p:txBody>
            <a:bodyPr rtlCol="0" anchor="ctr"/>
            <a:lstStyle>
              <a:defPPr>
                <a:defRPr lang="en-US"/>
              </a:defPPr>
            </a:lstStyle>
            <a:p>
              <a:pPr rtl="0"/>
              <a:endParaRPr lang="fr-FR" dirty="0">
                <a:latin typeface="Calibri Light" panose="020F0302020204030204" pitchFamily="34" charset="0"/>
              </a:endParaRPr>
            </a:p>
          </p:txBody>
        </p:sp>
        <p:sp>
          <p:nvSpPr>
            <p:cNvPr id="32" name="Graphisme 23">
              <a:extLst>
                <a:ext uri="{FF2B5EF4-FFF2-40B4-BE49-F238E27FC236}">
                  <a16:creationId xmlns:a16="http://schemas.microsoft.com/office/drawing/2014/main" id="{70EACCA0-807F-4040-BB88-BF740957326E}"/>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accent3"/>
            </a:solidFill>
            <a:ln w="3014" cap="flat">
              <a:noFill/>
              <a:prstDash val="solid"/>
              <a:miter/>
            </a:ln>
          </p:spPr>
          <p:txBody>
            <a:bodyPr rtlCol="0" anchor="ctr"/>
            <a:lstStyle>
              <a:defPPr>
                <a:defRPr lang="en-US"/>
              </a:defPPr>
            </a:lstStyle>
            <a:p>
              <a:pPr rtl="0"/>
              <a:endParaRPr lang="fr-FR" dirty="0">
                <a:latin typeface="Calibri Light" panose="020F0302020204030204" pitchFamily="34" charset="0"/>
              </a:endParaRPr>
            </a:p>
          </p:txBody>
        </p:sp>
      </p:grpSp>
    </p:spTree>
    <p:extLst>
      <p:ext uri="{BB962C8B-B14F-4D97-AF65-F5344CB8AC3E}">
        <p14:creationId xmlns:p14="http://schemas.microsoft.com/office/powerpoint/2010/main" val="2981683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rtlCol="0"/>
          <a:lstStyle>
            <a:defPPr>
              <a:defRPr lang="en-US"/>
            </a:defPPr>
          </a:lstStyle>
          <a:p>
            <a:pPr rtl="0"/>
            <a:r>
              <a:rPr lang="fr-FR" dirty="0"/>
              <a:t>Synthèse</a:t>
            </a:r>
          </a:p>
        </p:txBody>
      </p:sp>
      <p:sp>
        <p:nvSpPr>
          <p:cNvPr id="22" name="Espace réservé du texte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rtlCol="0"/>
          <a:lstStyle>
            <a:defPPr>
              <a:defRPr lang="en-US"/>
            </a:defPPr>
          </a:lstStyle>
          <a:p>
            <a:pPr rtl="0"/>
            <a:r>
              <a:rPr lang="fr-FR"/>
              <a:t>Chez Contoso, nous nous donnons toujours à 110 %. En utilisant notre architecture de données nouvelle génération, nous permettons aux organisations de gérer virtuellement des workflows agiles. Nous prospérons grâce à notre connaissance du marché et à l’excellente équipe qui soutient notre produit. Comme le dit notre PDG, « Les gains d’efficacité viendront de la transformation proactive de notre façon de faire des affaires. »</a:t>
            </a:r>
          </a:p>
        </p:txBody>
      </p:sp>
      <p:sp>
        <p:nvSpPr>
          <p:cNvPr id="11" name="Espace réservé du pied de page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12" name="Espace réservé du numéro de diapositive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rtlCol="0"/>
          <a:lstStyle>
            <a:defPPr>
              <a:defRPr lang="en-US"/>
            </a:defPPr>
          </a:lstStyle>
          <a:p>
            <a:pPr rtl="0"/>
            <a:fld id="{FEA145A6-660C-42A7-85AF-AF42E3C0A892}" type="slidenum">
              <a:rPr lang="fr-FR" smtClean="0"/>
              <a:pPr/>
              <a:t>19</a:t>
            </a:fld>
            <a:endParaRPr lang="fr-FR"/>
          </a:p>
        </p:txBody>
      </p:sp>
    </p:spTree>
    <p:extLst>
      <p:ext uri="{BB962C8B-B14F-4D97-AF65-F5344CB8AC3E}">
        <p14:creationId xmlns:p14="http://schemas.microsoft.com/office/powerpoint/2010/main" val="294603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re 26">
            <a:extLst>
              <a:ext uri="{FF2B5EF4-FFF2-40B4-BE49-F238E27FC236}">
                <a16:creationId xmlns:a16="http://schemas.microsoft.com/office/drawing/2014/main" id="{AC2324A2-9A57-4433-8C66-C17D1D2703BF}"/>
              </a:ext>
            </a:extLst>
          </p:cNvPr>
          <p:cNvSpPr>
            <a:spLocks noGrp="1"/>
          </p:cNvSpPr>
          <p:nvPr>
            <p:ph type="title"/>
          </p:nvPr>
        </p:nvSpPr>
        <p:spPr>
          <a:xfrm>
            <a:off x="1034661" y="1536316"/>
            <a:ext cx="4579970" cy="538038"/>
          </a:xfrm>
        </p:spPr>
        <p:txBody>
          <a:bodyPr rtlCol="0"/>
          <a:lstStyle>
            <a:defPPr>
              <a:defRPr lang="en-US"/>
            </a:defPPr>
          </a:lstStyle>
          <a:p>
            <a:pPr rtl="0"/>
            <a:r>
              <a:rPr lang="fr-FR" dirty="0"/>
              <a:t>introduction</a:t>
            </a:r>
          </a:p>
        </p:txBody>
      </p:sp>
      <p:sp>
        <p:nvSpPr>
          <p:cNvPr id="59" name="Espace réservé du texte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451799"/>
            <a:ext cx="5309918" cy="3463540"/>
          </a:xfrm>
        </p:spPr>
        <p:txBody>
          <a:bodyPr rtlCol="0">
            <a:noAutofit/>
          </a:bodyPr>
          <a:lstStyle>
            <a:defPPr>
              <a:defRPr lang="en-US"/>
            </a:defPPr>
          </a:lstStyle>
          <a:p>
            <a:pPr marL="285750" indent="-285750">
              <a:spcBef>
                <a:spcPts val="1200"/>
              </a:spcBef>
              <a:buFont typeface="Arial" panose="020B0604020202020204" pitchFamily="34" charset="0"/>
              <a:buChar char="•"/>
            </a:pPr>
            <a:r>
              <a:rPr lang="fr-BE" sz="1400" b="1" kern="100" dirty="0">
                <a:effectLst/>
                <a:latin typeface="Calibri Light" panose="020F0302020204030204" pitchFamily="34" charset="0"/>
                <a:ea typeface="Yu Gothic Light" panose="020B0300000000000000" pitchFamily="34" charset="-128"/>
                <a:cs typeface="Times New Roman" panose="02020603050405020304" pitchFamily="18" charset="0"/>
              </a:rPr>
              <a:t>Mise en contexte du besoin du client.</a:t>
            </a:r>
          </a:p>
          <a:p>
            <a:pPr marL="285750" indent="-285750">
              <a:spcBef>
                <a:spcPts val="1200"/>
              </a:spcBef>
              <a:buFont typeface="Arial" panose="020B0604020202020204" pitchFamily="34" charset="0"/>
              <a:buChar char="•"/>
            </a:pPr>
            <a:r>
              <a:rPr lang="fr-BE" sz="1400" b="1" kern="100" dirty="0">
                <a:effectLst/>
                <a:latin typeface="Calibri Light" panose="020F0302020204030204" pitchFamily="34" charset="0"/>
                <a:ea typeface="Yu Gothic Light" panose="020B0300000000000000" pitchFamily="34" charset="-128"/>
                <a:cs typeface="Times New Roman" panose="02020603050405020304" pitchFamily="18" charset="0"/>
              </a:rPr>
              <a:t>Description détaillée de ce que nous avons mis en place pour lui.</a:t>
            </a:r>
          </a:p>
          <a:p>
            <a:pPr marL="285750" indent="-285750">
              <a:spcBef>
                <a:spcPts val="1200"/>
              </a:spcBef>
              <a:buFont typeface="Arial" panose="020B0604020202020204" pitchFamily="34" charset="0"/>
              <a:buChar char="•"/>
            </a:pPr>
            <a:r>
              <a:rPr lang="fr-BE" sz="1400" b="1" kern="100" dirty="0">
                <a:effectLst/>
                <a:latin typeface="Calibri Light" panose="020F0302020204030204" pitchFamily="34" charset="0"/>
                <a:ea typeface="Yu Gothic Light" panose="020B0300000000000000" pitchFamily="34" charset="-128"/>
                <a:cs typeface="Times New Roman" panose="02020603050405020304" pitchFamily="18" charset="0"/>
              </a:rPr>
              <a:t>Aperçu de notre organisation en tant qu’équipe </a:t>
            </a:r>
          </a:p>
          <a:p>
            <a:pPr marL="285750" indent="-285750">
              <a:spcBef>
                <a:spcPts val="1200"/>
              </a:spcBef>
              <a:buFont typeface="Arial" panose="020B0604020202020204" pitchFamily="34" charset="0"/>
              <a:buChar char="•"/>
            </a:pPr>
            <a:r>
              <a:rPr lang="fr-BE" sz="1400" b="1" kern="100" dirty="0">
                <a:effectLst/>
                <a:latin typeface="Calibri Light" panose="020F0302020204030204" pitchFamily="34" charset="0"/>
                <a:ea typeface="Yu Gothic Light" panose="020B0300000000000000" pitchFamily="34" charset="-128"/>
                <a:cs typeface="Times New Roman" panose="02020603050405020304" pitchFamily="18" charset="0"/>
              </a:rPr>
              <a:t>Représentation de la façon dont nous avons géré notre temps et comment avons-nous fait pour nous répartir les tâches</a:t>
            </a:r>
          </a:p>
          <a:p>
            <a:pPr marL="285750" indent="-285750">
              <a:spcBef>
                <a:spcPts val="1200"/>
              </a:spcBef>
              <a:buFont typeface="Arial" panose="020B0604020202020204" pitchFamily="34" charset="0"/>
              <a:buChar char="•"/>
            </a:pPr>
            <a:r>
              <a:rPr lang="fr-BE" sz="1400" b="1" kern="100" dirty="0">
                <a:effectLst/>
                <a:latin typeface="Calibri Light" panose="020F0302020204030204" pitchFamily="34" charset="0"/>
                <a:ea typeface="Yu Gothic Light" panose="020B0300000000000000" pitchFamily="34" charset="-128"/>
                <a:cs typeface="Times New Roman" panose="02020603050405020304" pitchFamily="18" charset="0"/>
              </a:rPr>
              <a:t>Montrer notre portfolio de commande via GIT sur une plateforme dédiée </a:t>
            </a:r>
          </a:p>
          <a:p>
            <a:pPr marL="285750" indent="-285750">
              <a:spcBef>
                <a:spcPts val="1200"/>
              </a:spcBef>
              <a:buFont typeface="Arial" panose="020B0604020202020204" pitchFamily="34" charset="0"/>
              <a:buChar char="•"/>
            </a:pPr>
            <a:r>
              <a:rPr lang="fr-BE" sz="1400" b="1" kern="100" dirty="0">
                <a:effectLst/>
                <a:latin typeface="Calibri Light" panose="020F0302020204030204" pitchFamily="34" charset="0"/>
                <a:ea typeface="Yu Gothic Light" panose="020B0300000000000000" pitchFamily="34" charset="-128"/>
                <a:cs typeface="Times New Roman" panose="02020603050405020304" pitchFamily="18" charset="0"/>
              </a:rPr>
              <a:t>Conclusion</a:t>
            </a:r>
          </a:p>
          <a:p>
            <a:pPr>
              <a:spcBef>
                <a:spcPts val="1200"/>
              </a:spcBef>
            </a:pPr>
            <a:endParaRPr lang="fr-BE" sz="1400" b="1" kern="100" dirty="0">
              <a:effectLst/>
              <a:latin typeface="Calibri Light" panose="020F0302020204030204" pitchFamily="34" charset="0"/>
              <a:ea typeface="Yu Gothic Light" panose="020B0300000000000000" pitchFamily="34" charset="-128"/>
              <a:cs typeface="Times New Roman" panose="02020603050405020304" pitchFamily="18" charset="0"/>
            </a:endParaRPr>
          </a:p>
          <a:p>
            <a:pPr>
              <a:spcBef>
                <a:spcPts val="1200"/>
              </a:spcBef>
            </a:pPr>
            <a:endParaRPr lang="fr-BE" sz="1400" b="1" kern="100" dirty="0">
              <a:effectLst/>
              <a:latin typeface="Calibri Light" panose="020F0302020204030204" pitchFamily="34" charset="0"/>
              <a:ea typeface="Yu Gothic Light" panose="020B0300000000000000" pitchFamily="34" charset="-128"/>
              <a:cs typeface="Times New Roman" panose="02020603050405020304" pitchFamily="18" charset="0"/>
            </a:endParaRPr>
          </a:p>
          <a:p>
            <a:r>
              <a:rPr lang="fr-BE" sz="1400" kern="100" dirty="0">
                <a:effectLst/>
                <a:latin typeface="Calibri" panose="020F0502020204030204" pitchFamily="34" charset="0"/>
                <a:ea typeface="Calibri" panose="020F0502020204030204" pitchFamily="34" charset="0"/>
                <a:cs typeface="Arial" panose="020B0604020202020204" pitchFamily="34" charset="0"/>
              </a:rPr>
              <a:t> </a:t>
            </a:r>
          </a:p>
          <a:p>
            <a:pPr>
              <a:spcBef>
                <a:spcPts val="1200"/>
              </a:spcBef>
            </a:pPr>
            <a:r>
              <a:rPr lang="fr-BE" sz="1400" b="1" kern="100" dirty="0">
                <a:effectLst/>
                <a:latin typeface="Calibri Light" panose="020F0302020204030204" pitchFamily="34" charset="0"/>
                <a:ea typeface="Yu Gothic Light" panose="020B0300000000000000" pitchFamily="34" charset="-128"/>
                <a:cs typeface="Times New Roman" panose="02020603050405020304" pitchFamily="18" charset="0"/>
              </a:rPr>
              <a:t> </a:t>
            </a:r>
          </a:p>
        </p:txBody>
      </p:sp>
      <p:pic>
        <p:nvPicPr>
          <p:cNvPr id="116" name="Espace réservé d’image 115" descr="Un groupe de personnes dans une pièce">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Espace réservé du pied de page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9900222" y="1891792"/>
            <a:ext cx="4218429" cy="365125"/>
          </a:xfrm>
        </p:spPr>
        <p:txBody>
          <a:bodyPr rtlCol="0"/>
          <a:lstStyle>
            <a:defPPr>
              <a:defRPr lang="en-US"/>
            </a:defPPr>
          </a:lstStyle>
          <a:p>
            <a:pPr rtl="0"/>
            <a:r>
              <a:rPr lang="fr-FR" sz="800" dirty="0"/>
              <a:t>Introduction à l’entreprise numérique</a:t>
            </a:r>
          </a:p>
        </p:txBody>
      </p:sp>
      <p:sp>
        <p:nvSpPr>
          <p:cNvPr id="11" name="Espace réservé du numéro de diapositive 10">
            <a:extLst>
              <a:ext uri="{FF2B5EF4-FFF2-40B4-BE49-F238E27FC236}">
                <a16:creationId xmlns:a16="http://schemas.microsoft.com/office/drawing/2014/main" id="{122A69A8-1CA3-486A-A675-DB22FF0D4A74}"/>
              </a:ext>
            </a:extLst>
          </p:cNvPr>
          <p:cNvSpPr>
            <a:spLocks noGrp="1"/>
          </p:cNvSpPr>
          <p:nvPr>
            <p:ph type="sldNum" sz="quarter" idx="4"/>
          </p:nvPr>
        </p:nvSpPr>
        <p:spPr>
          <a:xfrm>
            <a:off x="11820682" y="4018068"/>
            <a:ext cx="365125" cy="580029"/>
          </a:xfrm>
        </p:spPr>
        <p:txBody>
          <a:bodyPr rtlCol="0"/>
          <a:lstStyle>
            <a:defPPr>
              <a:defRPr lang="en-US"/>
            </a:defPPr>
          </a:lstStyle>
          <a:p>
            <a:pPr rtl="0"/>
            <a:fld id="{8D1FC6F8-0BCD-47E9-9C64-690771D9C143}" type="slidenum">
              <a:rPr lang="fr-FR" smtClean="0"/>
              <a:pPr/>
              <a:t>2</a:t>
            </a:fld>
            <a:endParaRPr lang="fr-FR" dirty="0"/>
          </a:p>
        </p:txBody>
      </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rtlCol="0"/>
          <a:lstStyle>
            <a:defPPr>
              <a:defRPr lang="en-US"/>
            </a:defPPr>
          </a:lstStyle>
          <a:p>
            <a:pPr rtl="0"/>
            <a:r>
              <a:rPr lang="fr-FR" dirty="0"/>
              <a:t>Merci </a:t>
            </a:r>
          </a:p>
        </p:txBody>
      </p:sp>
      <p:sp>
        <p:nvSpPr>
          <p:cNvPr id="9" name="Espace réservé du texte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rtlCol="0">
            <a:normAutofit/>
          </a:bodyPr>
          <a:lstStyle>
            <a:defPPr>
              <a:defRPr lang="en-US"/>
            </a:defPPr>
          </a:lstStyle>
          <a:p>
            <a:pPr rtl="0"/>
            <a:r>
              <a:rPr lang="fr-FR"/>
              <a:t>Sacha Belisle​</a:t>
            </a:r>
          </a:p>
          <a:p>
            <a:pPr rtl="0"/>
            <a:r>
              <a:rPr lang="fr-FR"/>
              <a:t>206-555-0146</a:t>
            </a:r>
          </a:p>
          <a:p>
            <a:pPr rtl="0"/>
            <a:r>
              <a:rPr lang="fr-FR"/>
              <a:t>sacha@contoso.com​</a:t>
            </a:r>
          </a:p>
          <a:p>
            <a:pPr rtl="0"/>
            <a:r>
              <a:rPr lang="fr-FR"/>
              <a:t>www.contoso.com​</a:t>
            </a:r>
          </a:p>
        </p:txBody>
      </p:sp>
      <p:sp>
        <p:nvSpPr>
          <p:cNvPr id="21" name="Espace réservé du pied de page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22" name="Espace réservé du numéro de diapositive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20</a:t>
            </a:fld>
            <a:endParaRPr lang="fr-FR"/>
          </a:p>
        </p:txBody>
      </p:sp>
    </p:spTree>
    <p:extLst>
      <p:ext uri="{BB962C8B-B14F-4D97-AF65-F5344CB8AC3E}">
        <p14:creationId xmlns:p14="http://schemas.microsoft.com/office/powerpoint/2010/main" val="2806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re 45">
            <a:extLst>
              <a:ext uri="{FF2B5EF4-FFF2-40B4-BE49-F238E27FC236}">
                <a16:creationId xmlns:a16="http://schemas.microsoft.com/office/drawing/2014/main" id="{3DE22AEE-5FE7-411E-BE12-05628BC028BA}"/>
              </a:ext>
            </a:extLst>
          </p:cNvPr>
          <p:cNvSpPr>
            <a:spLocks noGrp="1"/>
          </p:cNvSpPr>
          <p:nvPr>
            <p:ph type="title"/>
          </p:nvPr>
        </p:nvSpPr>
        <p:spPr>
          <a:xfrm>
            <a:off x="3096552" y="509030"/>
            <a:ext cx="5584260" cy="667498"/>
          </a:xfrm>
        </p:spPr>
        <p:txBody>
          <a:bodyPr rtlCol="0"/>
          <a:lstStyle>
            <a:defPPr>
              <a:defRPr lang="en-US"/>
            </a:defPPr>
          </a:lstStyle>
          <a:p>
            <a:pPr rtl="0"/>
            <a:r>
              <a:rPr lang="fr-FR" dirty="0"/>
              <a:t>Le problème du client</a:t>
            </a:r>
          </a:p>
        </p:txBody>
      </p:sp>
      <p:sp>
        <p:nvSpPr>
          <p:cNvPr id="42" name="Espace réservé du texte 41">
            <a:extLst>
              <a:ext uri="{FF2B5EF4-FFF2-40B4-BE49-F238E27FC236}">
                <a16:creationId xmlns:a16="http://schemas.microsoft.com/office/drawing/2014/main" id="{933753EF-34D5-413D-B330-9D63C1E264BB}"/>
              </a:ext>
            </a:extLst>
          </p:cNvPr>
          <p:cNvSpPr>
            <a:spLocks noGrp="1"/>
          </p:cNvSpPr>
          <p:nvPr>
            <p:ph type="body" sz="quarter" idx="15"/>
          </p:nvPr>
        </p:nvSpPr>
        <p:spPr>
          <a:xfrm>
            <a:off x="3096552" y="1659198"/>
            <a:ext cx="5584260" cy="3539604"/>
          </a:xfrm>
        </p:spPr>
        <p:txBody>
          <a:bodyPr rtlCol="0"/>
          <a:lstStyle>
            <a:defPPr>
              <a:defRPr lang="en-US"/>
            </a:defPPr>
          </a:lstStyle>
          <a:p>
            <a:pPr rtl="0"/>
            <a:r>
              <a:rPr lang="fr-FR" sz="1600" b="1" dirty="0"/>
              <a:t>Notre client cherche une solution pour contrôler les demandes de formations et de vacances de ses employés.</a:t>
            </a:r>
          </a:p>
          <a:p>
            <a:r>
              <a:rPr lang="fr-FR" sz="1600" b="1" dirty="0"/>
              <a:t>Il souhaite un système automatisé permettant à chaque employé de l’entreprise d’envoyer une demande à son responsable, qui la rejettera ou l’approuvera selon les délais</a:t>
            </a:r>
            <a:r>
              <a:rPr lang="fr-FR" sz="1600" dirty="0"/>
              <a:t> .</a:t>
            </a:r>
          </a:p>
          <a:p>
            <a:r>
              <a:rPr lang="fr-FR" sz="1600" dirty="0"/>
              <a:t> </a:t>
            </a:r>
            <a:r>
              <a:rPr lang="fr-BE" sz="1600" b="0" i="0" dirty="0">
                <a:effectLst/>
                <a:latin typeface="Calibri" panose="020F0502020204030204" pitchFamily="34" charset="0"/>
                <a:cs typeface="Calibri" panose="020F0502020204030204" pitchFamily="34" charset="0"/>
              </a:rPr>
              <a:t>En cas d'approbation, l'employé recevra une confirmation par mail, tandis qu'en cas de refus, il recevra un courrier électronique expliquant le motif du refus. Toutes les informations seront ensuite archivées sur un tableau Excel</a:t>
            </a:r>
            <a:r>
              <a:rPr lang="fr-BE" sz="1600" b="0" i="0" dirty="0">
                <a:solidFill>
                  <a:srgbClr val="D1D5DB"/>
                </a:solidFill>
                <a:effectLst/>
                <a:latin typeface="Calibri" panose="020F0502020204030204" pitchFamily="34" charset="0"/>
                <a:cs typeface="Calibri" panose="020F0502020204030204" pitchFamily="34" charset="0"/>
              </a:rPr>
              <a:t>.</a:t>
            </a:r>
            <a:endParaRPr lang="fr-FR" sz="1600" dirty="0">
              <a:latin typeface="Calibri" panose="020F0502020204030204" pitchFamily="34" charset="0"/>
              <a:cs typeface="Calibri" panose="020F0502020204030204" pitchFamily="34" charset="0"/>
            </a:endParaRPr>
          </a:p>
        </p:txBody>
      </p:sp>
      <p:sp>
        <p:nvSpPr>
          <p:cNvPr id="7" name="Espace réservé du numéro de diapositive 6">
            <a:extLst>
              <a:ext uri="{FF2B5EF4-FFF2-40B4-BE49-F238E27FC236}">
                <a16:creationId xmlns:a16="http://schemas.microsoft.com/office/drawing/2014/main" id="{6944EF00-08F5-4EC2-87BC-9CA90D8251D5}"/>
              </a:ext>
            </a:extLst>
          </p:cNvPr>
          <p:cNvSpPr>
            <a:spLocks noGrp="1"/>
          </p:cNvSpPr>
          <p:nvPr>
            <p:ph type="sldNum" sz="quarter" idx="4"/>
          </p:nvPr>
        </p:nvSpPr>
        <p:spPr>
          <a:xfrm>
            <a:off x="11500264" y="3963808"/>
            <a:ext cx="653218" cy="580029"/>
          </a:xfrm>
        </p:spPr>
        <p:txBody>
          <a:bodyPr rtlCol="0"/>
          <a:lstStyle>
            <a:defPPr>
              <a:defRPr lang="en-US"/>
            </a:defPPr>
          </a:lstStyle>
          <a:p>
            <a:pPr rtl="0"/>
            <a:fld id="{8D1FC6F8-0BCD-47E9-9C64-690771D9C143}" type="slidenum">
              <a:rPr lang="fr-FR" smtClean="0"/>
              <a:pPr/>
              <a:t>3</a:t>
            </a:fld>
            <a:endParaRPr lang="fr-FR"/>
          </a:p>
        </p:txBody>
      </p:sp>
      <p:sp>
        <p:nvSpPr>
          <p:cNvPr id="4" name="Espace réservé du pied de page 9">
            <a:extLst>
              <a:ext uri="{FF2B5EF4-FFF2-40B4-BE49-F238E27FC236}">
                <a16:creationId xmlns:a16="http://schemas.microsoft.com/office/drawing/2014/main" id="{F3DD3100-E492-1481-CD9B-3153FA16AE11}"/>
              </a:ext>
            </a:extLst>
          </p:cNvPr>
          <p:cNvSpPr>
            <a:spLocks noGrp="1"/>
          </p:cNvSpPr>
          <p:nvPr>
            <p:ph type="ftr" sz="quarter" idx="3"/>
          </p:nvPr>
        </p:nvSpPr>
        <p:spPr>
          <a:xfrm rot="5400000">
            <a:off x="9900222" y="1891792"/>
            <a:ext cx="4218429" cy="365125"/>
          </a:xfrm>
        </p:spPr>
        <p:txBody>
          <a:bodyPr rtlCol="0"/>
          <a:lstStyle>
            <a:defPPr>
              <a:defRPr lang="en-US"/>
            </a:defPPr>
          </a:lstStyle>
          <a:p>
            <a:pPr rtl="0"/>
            <a:r>
              <a:rPr lang="fr-FR" sz="800" dirty="0"/>
              <a:t>Introduction à l’entreprise numérique</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re 48">
            <a:extLst>
              <a:ext uri="{FF2B5EF4-FFF2-40B4-BE49-F238E27FC236}">
                <a16:creationId xmlns:a16="http://schemas.microsoft.com/office/drawing/2014/main" id="{7FE51E02-50EB-4E26-B5E1-1B76B0D7B688}"/>
              </a:ext>
            </a:extLst>
          </p:cNvPr>
          <p:cNvSpPr>
            <a:spLocks noGrp="1"/>
          </p:cNvSpPr>
          <p:nvPr>
            <p:ph type="title"/>
          </p:nvPr>
        </p:nvSpPr>
        <p:spPr>
          <a:xfrm>
            <a:off x="3518364" y="1494324"/>
            <a:ext cx="4719884" cy="580030"/>
          </a:xfrm>
        </p:spPr>
        <p:txBody>
          <a:bodyPr rtlCol="0"/>
          <a:lstStyle>
            <a:defPPr>
              <a:defRPr lang="en-US"/>
            </a:defPPr>
          </a:lstStyle>
          <a:p>
            <a:pPr rtl="0"/>
            <a:r>
              <a:rPr lang="fr-FR" dirty="0"/>
              <a:t>La solution</a:t>
            </a:r>
          </a:p>
        </p:txBody>
      </p:sp>
      <p:cxnSp>
        <p:nvCxnSpPr>
          <p:cNvPr id="14" name="Connecteur droit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9" name="Ovale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20" name="Ovale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15" name="Ovale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sp>
        <p:nvSpPr>
          <p:cNvPr id="26" name="Espace réservé du texte 25">
            <a:extLst>
              <a:ext uri="{FF2B5EF4-FFF2-40B4-BE49-F238E27FC236}">
                <a16:creationId xmlns:a16="http://schemas.microsoft.com/office/drawing/2014/main" id="{2F0C189F-75BF-4FC8-A278-5EFC6B66FACA}"/>
              </a:ext>
            </a:extLst>
          </p:cNvPr>
          <p:cNvSpPr>
            <a:spLocks noGrp="1"/>
          </p:cNvSpPr>
          <p:nvPr>
            <p:ph type="body" sz="quarter" idx="12"/>
          </p:nvPr>
        </p:nvSpPr>
        <p:spPr>
          <a:xfrm>
            <a:off x="103613" y="4230943"/>
            <a:ext cx="3191588" cy="486236"/>
          </a:xfrm>
        </p:spPr>
        <p:txBody>
          <a:bodyPr rtlCol="0"/>
          <a:lstStyle>
            <a:defPPr>
              <a:defRPr lang="en-US"/>
            </a:defPPr>
          </a:lstStyle>
          <a:p>
            <a:pPr rtl="0"/>
            <a:r>
              <a:rPr lang="fr-FR" dirty="0"/>
              <a:t>Forms</a:t>
            </a:r>
          </a:p>
        </p:txBody>
      </p:sp>
      <p:sp>
        <p:nvSpPr>
          <p:cNvPr id="27" name="Espace réservé du texte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702980"/>
            <a:ext cx="2640803" cy="1616414"/>
          </a:xfrm>
        </p:spPr>
        <p:txBody>
          <a:bodyPr rtlCol="0"/>
          <a:lstStyle>
            <a:defPPr>
              <a:defRPr lang="en-US"/>
            </a:defPPr>
          </a:lstStyle>
          <a:p>
            <a:pPr rtl="0"/>
            <a:r>
              <a:rPr lang="fr-FR" dirty="0"/>
              <a:t>Nous avons utilisé Forms pour la réalisation des formulaires. </a:t>
            </a:r>
          </a:p>
        </p:txBody>
      </p:sp>
      <p:sp>
        <p:nvSpPr>
          <p:cNvPr id="31" name="Espace réservé du texte 30">
            <a:extLst>
              <a:ext uri="{FF2B5EF4-FFF2-40B4-BE49-F238E27FC236}">
                <a16:creationId xmlns:a16="http://schemas.microsoft.com/office/drawing/2014/main" id="{850A4385-C5CF-4BEE-B287-D3AC3C912861}"/>
              </a:ext>
            </a:extLst>
          </p:cNvPr>
          <p:cNvSpPr>
            <a:spLocks noGrp="1"/>
          </p:cNvSpPr>
          <p:nvPr>
            <p:ph type="body" sz="quarter" idx="22"/>
          </p:nvPr>
        </p:nvSpPr>
        <p:spPr>
          <a:xfrm>
            <a:off x="2962110" y="4234631"/>
            <a:ext cx="3191588" cy="486236"/>
          </a:xfrm>
        </p:spPr>
        <p:txBody>
          <a:bodyPr rtlCol="0"/>
          <a:lstStyle>
            <a:defPPr>
              <a:defRPr lang="en-US"/>
            </a:defPPr>
          </a:lstStyle>
          <a:p>
            <a:pPr rtl="0"/>
            <a:r>
              <a:rPr lang="fr-FR" dirty="0"/>
              <a:t>Power Automate</a:t>
            </a:r>
          </a:p>
        </p:txBody>
      </p:sp>
      <p:sp>
        <p:nvSpPr>
          <p:cNvPr id="28" name="Espace réservé du texte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706668"/>
            <a:ext cx="2640803" cy="1616414"/>
          </a:xfrm>
        </p:spPr>
        <p:txBody>
          <a:bodyPr rtlCol="0"/>
          <a:lstStyle>
            <a:defPPr>
              <a:defRPr lang="en-US"/>
            </a:defPPr>
          </a:lstStyle>
          <a:p>
            <a:pPr rtl="0"/>
            <a:r>
              <a:rPr lang="fr-FR" dirty="0"/>
              <a:t>Power Automate nous a servi à la réalisation des taches automatisé reliant les formulaires, envoie de mails et l’envoie des donnés sur Excel.</a:t>
            </a:r>
          </a:p>
        </p:txBody>
      </p:sp>
      <p:sp>
        <p:nvSpPr>
          <p:cNvPr id="32" name="Espace réservé du texte 31">
            <a:extLst>
              <a:ext uri="{FF2B5EF4-FFF2-40B4-BE49-F238E27FC236}">
                <a16:creationId xmlns:a16="http://schemas.microsoft.com/office/drawing/2014/main" id="{561059DA-EA8B-4860-B58D-BBFD6C2CFC5C}"/>
              </a:ext>
            </a:extLst>
          </p:cNvPr>
          <p:cNvSpPr>
            <a:spLocks noGrp="1"/>
          </p:cNvSpPr>
          <p:nvPr>
            <p:ph type="body" sz="quarter" idx="23"/>
          </p:nvPr>
        </p:nvSpPr>
        <p:spPr>
          <a:xfrm>
            <a:off x="5820608" y="4218499"/>
            <a:ext cx="3191588" cy="486236"/>
          </a:xfrm>
        </p:spPr>
        <p:txBody>
          <a:bodyPr rtlCol="0"/>
          <a:lstStyle>
            <a:defPPr>
              <a:defRPr lang="en-US"/>
            </a:defPPr>
          </a:lstStyle>
          <a:p>
            <a:pPr rtl="0"/>
            <a:r>
              <a:rPr lang="fr-FR" dirty="0"/>
              <a:t>OneDrive</a:t>
            </a:r>
          </a:p>
        </p:txBody>
      </p:sp>
      <p:sp>
        <p:nvSpPr>
          <p:cNvPr id="29" name="Espace réservé du texte 28">
            <a:extLst>
              <a:ext uri="{FF2B5EF4-FFF2-40B4-BE49-F238E27FC236}">
                <a16:creationId xmlns:a16="http://schemas.microsoft.com/office/drawing/2014/main" id="{491AC0FF-532B-4B36-BE1C-83B71D783B45}"/>
              </a:ext>
            </a:extLst>
          </p:cNvPr>
          <p:cNvSpPr>
            <a:spLocks noGrp="1"/>
          </p:cNvSpPr>
          <p:nvPr>
            <p:ph type="body" sz="quarter" idx="17"/>
          </p:nvPr>
        </p:nvSpPr>
        <p:spPr>
          <a:xfrm>
            <a:off x="5988136" y="4690536"/>
            <a:ext cx="2908665" cy="1966296"/>
          </a:xfrm>
        </p:spPr>
        <p:txBody>
          <a:bodyPr rtlCol="0"/>
          <a:lstStyle>
            <a:defPPr>
              <a:defRPr lang="en-US"/>
            </a:defPPr>
          </a:lstStyle>
          <a:p>
            <a:pPr rtl="0"/>
            <a:r>
              <a:rPr lang="fr-FR" dirty="0"/>
              <a:t>OneDrive nous a été utile à centraliser et partager tous nos documents faisant parti la suite office. Cela nous a permis de travailler à deux sur nos documents</a:t>
            </a:r>
          </a:p>
        </p:txBody>
      </p:sp>
      <p:sp>
        <p:nvSpPr>
          <p:cNvPr id="33" name="Espace réservé du texte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486236"/>
          </a:xfrm>
        </p:spPr>
        <p:txBody>
          <a:bodyPr rtlCol="0"/>
          <a:lstStyle>
            <a:defPPr>
              <a:defRPr lang="en-US"/>
            </a:defPPr>
          </a:lstStyle>
          <a:p>
            <a:pPr rtl="0"/>
            <a:r>
              <a:rPr lang="fr-FR" dirty="0"/>
              <a:t>GitHub</a:t>
            </a:r>
          </a:p>
        </p:txBody>
      </p:sp>
      <p:sp>
        <p:nvSpPr>
          <p:cNvPr id="30" name="Espace réservé du texte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690536"/>
            <a:ext cx="2640803" cy="1616414"/>
          </a:xfrm>
        </p:spPr>
        <p:txBody>
          <a:bodyPr rtlCol="0"/>
          <a:lstStyle>
            <a:defPPr>
              <a:defRPr lang="en-US"/>
            </a:defPPr>
          </a:lstStyle>
          <a:p>
            <a:pPr rtl="0"/>
            <a:r>
              <a:rPr lang="fr-FR" dirty="0"/>
              <a:t>GitHub nous a permis d’introduire les commandes git et de versionner nos projets pour une meilleur collaboration en groupe.</a:t>
            </a:r>
          </a:p>
          <a:p>
            <a:pPr rtl="0"/>
            <a:endParaRPr lang="fr-FR" dirty="0"/>
          </a:p>
        </p:txBody>
      </p:sp>
      <p:sp>
        <p:nvSpPr>
          <p:cNvPr id="4" name="Espace réservé du numéro de diapositive 3">
            <a:extLst>
              <a:ext uri="{FF2B5EF4-FFF2-40B4-BE49-F238E27FC236}">
                <a16:creationId xmlns:a16="http://schemas.microsoft.com/office/drawing/2014/main" id="{BDAFBEEF-2BDC-48F9-ACA2-5A9324E7BFE5}"/>
              </a:ext>
            </a:extLst>
          </p:cNvPr>
          <p:cNvSpPr>
            <a:spLocks noGrp="1"/>
          </p:cNvSpPr>
          <p:nvPr>
            <p:ph type="sldNum" sz="quarter" idx="4"/>
          </p:nvPr>
        </p:nvSpPr>
        <p:spPr>
          <a:xfrm>
            <a:off x="11594021" y="4018968"/>
            <a:ext cx="537082" cy="582592"/>
          </a:xfrm>
        </p:spPr>
        <p:txBody>
          <a:bodyPr rtlCol="0"/>
          <a:lstStyle>
            <a:defPPr>
              <a:defRPr lang="en-US"/>
            </a:defPPr>
          </a:lstStyle>
          <a:p>
            <a:pPr rtl="0"/>
            <a:fld id="{8D1FC6F8-0BCD-47E9-9C64-690771D9C143}" type="slidenum">
              <a:rPr lang="fr-FR" smtClean="0"/>
              <a:pPr/>
              <a:t>4</a:t>
            </a:fld>
            <a:endParaRPr lang="fr-FR"/>
          </a:p>
        </p:txBody>
      </p:sp>
      <p:sp>
        <p:nvSpPr>
          <p:cNvPr id="6" name="Espace réservé du pied de page 9">
            <a:extLst>
              <a:ext uri="{FF2B5EF4-FFF2-40B4-BE49-F238E27FC236}">
                <a16:creationId xmlns:a16="http://schemas.microsoft.com/office/drawing/2014/main" id="{53FCF1DA-FA95-141B-385D-FD48F6DA8074}"/>
              </a:ext>
            </a:extLst>
          </p:cNvPr>
          <p:cNvSpPr>
            <a:spLocks noGrp="1"/>
          </p:cNvSpPr>
          <p:nvPr>
            <p:ph type="ftr" sz="quarter" idx="3"/>
          </p:nvPr>
        </p:nvSpPr>
        <p:spPr>
          <a:xfrm rot="5400000">
            <a:off x="9900222" y="1891792"/>
            <a:ext cx="4218429" cy="365125"/>
          </a:xfrm>
        </p:spPr>
        <p:txBody>
          <a:bodyPr rtlCol="0"/>
          <a:lstStyle>
            <a:defPPr>
              <a:defRPr lang="en-US"/>
            </a:defPPr>
          </a:lstStyle>
          <a:p>
            <a:pPr rtl="0"/>
            <a:r>
              <a:rPr lang="fr-FR" sz="800" dirty="0"/>
              <a:t>Introduction à l’entreprise numérique</a:t>
            </a:r>
          </a:p>
        </p:txBody>
      </p:sp>
      <p:pic>
        <p:nvPicPr>
          <p:cNvPr id="12" name="Espace réservé pour une image  11" descr="Une image contenant capture d’écran, symbole, Graphique, Police&#10;&#10;Description générée automatiquement">
            <a:extLst>
              <a:ext uri="{FF2B5EF4-FFF2-40B4-BE49-F238E27FC236}">
                <a16:creationId xmlns:a16="http://schemas.microsoft.com/office/drawing/2014/main" id="{8476F33B-D7ED-93A5-5784-AB0B9801908D}"/>
              </a:ext>
            </a:extLst>
          </p:cNvPr>
          <p:cNvPicPr>
            <a:picLocks noGrp="1" noChangeAspect="1"/>
          </p:cNvPicPr>
          <p:nvPr>
            <p:ph type="pic" sz="quarter" idx="25"/>
          </p:nvPr>
        </p:nvPicPr>
        <p:blipFill>
          <a:blip r:embed="rId3"/>
          <a:srcRect l="16667" r="16667"/>
          <a:stretch>
            <a:fillRect/>
          </a:stretch>
        </p:blipFill>
        <p:spPr/>
      </p:pic>
      <p:pic>
        <p:nvPicPr>
          <p:cNvPr id="25" name="Espace réservé pour une image  24" descr="Une image contenant capture d’écran, Bleu électrique, Graphique, bleu&#10;&#10;Description générée automatiquement">
            <a:extLst>
              <a:ext uri="{FF2B5EF4-FFF2-40B4-BE49-F238E27FC236}">
                <a16:creationId xmlns:a16="http://schemas.microsoft.com/office/drawing/2014/main" id="{8DCFE66F-7E20-131B-DB7D-960850B615A1}"/>
              </a:ext>
            </a:extLst>
          </p:cNvPr>
          <p:cNvPicPr>
            <a:picLocks noGrp="1" noChangeAspect="1"/>
          </p:cNvPicPr>
          <p:nvPr>
            <p:ph type="pic" sz="quarter" idx="26"/>
          </p:nvPr>
        </p:nvPicPr>
        <p:blipFill>
          <a:blip r:embed="rId4"/>
          <a:srcRect/>
          <a:stretch>
            <a:fillRect/>
          </a:stretch>
        </p:blipFill>
        <p:spPr/>
      </p:pic>
      <p:pic>
        <p:nvPicPr>
          <p:cNvPr id="41" name="Espace réservé pour une image  40" descr="Une image contenant chat, clipart&#10;&#10;Description générée automatiquement">
            <a:extLst>
              <a:ext uri="{FF2B5EF4-FFF2-40B4-BE49-F238E27FC236}">
                <a16:creationId xmlns:a16="http://schemas.microsoft.com/office/drawing/2014/main" id="{218188F9-C470-B67D-0917-F9B65FB3F269}"/>
              </a:ext>
            </a:extLst>
          </p:cNvPr>
          <p:cNvPicPr>
            <a:picLocks noGrp="1" noChangeAspect="1"/>
          </p:cNvPicPr>
          <p:nvPr>
            <p:ph type="pic" sz="quarter" idx="27"/>
          </p:nvPr>
        </p:nvPicPr>
        <p:blipFill>
          <a:blip r:embed="rId5"/>
          <a:srcRect/>
          <a:stretch>
            <a:fillRect/>
          </a:stretch>
        </p:blipFill>
        <p:spPr/>
      </p:pic>
      <p:pic>
        <p:nvPicPr>
          <p:cNvPr id="39" name="Espace réservé pour une image  38" descr="Une image contenant Graphique, capture d’écran, Bleu électrique, cercle&#10;&#10;Description générée automatiquement">
            <a:extLst>
              <a:ext uri="{FF2B5EF4-FFF2-40B4-BE49-F238E27FC236}">
                <a16:creationId xmlns:a16="http://schemas.microsoft.com/office/drawing/2014/main" id="{899014F2-BFD2-07C5-B044-1B1F0483ECF1}"/>
              </a:ext>
            </a:extLst>
          </p:cNvPr>
          <p:cNvPicPr>
            <a:picLocks noGrp="1" noChangeAspect="1"/>
          </p:cNvPicPr>
          <p:nvPr>
            <p:ph type="pic" sz="quarter" idx="28"/>
          </p:nvPr>
        </p:nvPicPr>
        <p:blipFill>
          <a:blip r:embed="rId6"/>
          <a:srcRect l="16667" r="16667"/>
          <a:stretch>
            <a:fillRect/>
          </a:stretch>
        </p:blipFill>
        <p:spPr/>
      </p:pic>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re 39">
            <a:extLst>
              <a:ext uri="{FF2B5EF4-FFF2-40B4-BE49-F238E27FC236}">
                <a16:creationId xmlns:a16="http://schemas.microsoft.com/office/drawing/2014/main" id="{38FEDDED-CB8D-43EC-BAB6-6DB72148B5E9}"/>
              </a:ext>
            </a:extLst>
          </p:cNvPr>
          <p:cNvSpPr>
            <a:spLocks noGrp="1"/>
          </p:cNvSpPr>
          <p:nvPr>
            <p:ph type="title"/>
          </p:nvPr>
        </p:nvSpPr>
        <p:spPr>
          <a:xfrm>
            <a:off x="4196217" y="690802"/>
            <a:ext cx="6521209" cy="575890"/>
          </a:xfrm>
        </p:spPr>
        <p:txBody>
          <a:bodyPr rtlCol="0"/>
          <a:lstStyle>
            <a:defPPr>
              <a:defRPr lang="en-US"/>
            </a:defPPr>
          </a:lstStyle>
          <a:p>
            <a:pPr rtl="0"/>
            <a:r>
              <a:rPr lang="fr-FR" dirty="0"/>
              <a:t>Présentation du produit</a:t>
            </a:r>
          </a:p>
        </p:txBody>
      </p:sp>
      <p:pic>
        <p:nvPicPr>
          <p:cNvPr id="42" name="Espace réservé d’image 41" descr="Icône boîte">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3"/>
          <a:srcRect l="375" r="375"/>
          <a:stretch>
            <a:fillRect/>
          </a:stretch>
        </p:blipFill>
        <p:spPr>
          <a:prstGeom prst="rect">
            <a:avLst/>
          </a:prstGeom>
        </p:spPr>
      </p:pic>
      <p:sp>
        <p:nvSpPr>
          <p:cNvPr id="76" name="Espace réservé du texte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2568679"/>
            <a:ext cx="3008631" cy="348162"/>
          </a:xfrm>
        </p:spPr>
        <p:txBody>
          <a:bodyPr rtlCol="0"/>
          <a:lstStyle>
            <a:defPPr>
              <a:defRPr lang="en-US"/>
            </a:defPPr>
          </a:lstStyle>
          <a:p>
            <a:pPr rtl="0"/>
            <a:r>
              <a:rPr lang="fr-FR" dirty="0"/>
              <a:t>Unique</a:t>
            </a:r>
          </a:p>
        </p:txBody>
      </p:sp>
      <p:sp>
        <p:nvSpPr>
          <p:cNvPr id="77" name="Espace réservé du texte 76">
            <a:extLst>
              <a:ext uri="{FF2B5EF4-FFF2-40B4-BE49-F238E27FC236}">
                <a16:creationId xmlns:a16="http://schemas.microsoft.com/office/drawing/2014/main" id="{92FDC44E-20CB-4210-8DA6-F83A46B39520}"/>
              </a:ext>
            </a:extLst>
          </p:cNvPr>
          <p:cNvSpPr>
            <a:spLocks noGrp="1"/>
          </p:cNvSpPr>
          <p:nvPr>
            <p:ph type="body" sz="quarter" idx="13"/>
          </p:nvPr>
        </p:nvSpPr>
        <p:spPr>
          <a:xfrm>
            <a:off x="4190069" y="2861988"/>
            <a:ext cx="3008630" cy="636682"/>
          </a:xfrm>
        </p:spPr>
        <p:txBody>
          <a:bodyPr rtlCol="0"/>
          <a:lstStyle>
            <a:defPPr>
              <a:defRPr lang="en-US"/>
            </a:defPPr>
          </a:lstStyle>
          <a:p>
            <a:pPr rtl="0"/>
            <a:r>
              <a:rPr lang="fr-FR"/>
              <a:t>Le seul produit spécifiquement dédié à ce marché de niche</a:t>
            </a:r>
          </a:p>
        </p:txBody>
      </p:sp>
      <p:pic>
        <p:nvPicPr>
          <p:cNvPr id="43" name="Espace réservé d’image 42" descr="icône marché">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4"/>
          <a:srcRect/>
          <a:stretch>
            <a:fillRect/>
          </a:stretch>
        </p:blipFill>
        <p:spPr>
          <a:prstGeom prst="rect">
            <a:avLst/>
          </a:prstGeom>
        </p:spPr>
      </p:pic>
      <p:sp>
        <p:nvSpPr>
          <p:cNvPr id="97" name="Espace réservé du texte 96">
            <a:extLst>
              <a:ext uri="{FF2B5EF4-FFF2-40B4-BE49-F238E27FC236}">
                <a16:creationId xmlns:a16="http://schemas.microsoft.com/office/drawing/2014/main" id="{1C9BBBD5-3078-4A97-8E7D-F5F839845BD1}"/>
              </a:ext>
            </a:extLst>
          </p:cNvPr>
          <p:cNvSpPr>
            <a:spLocks noGrp="1"/>
          </p:cNvSpPr>
          <p:nvPr>
            <p:ph type="body" sz="quarter" idx="21"/>
          </p:nvPr>
        </p:nvSpPr>
        <p:spPr>
          <a:xfrm>
            <a:off x="7913979" y="2568679"/>
            <a:ext cx="3478951" cy="348162"/>
          </a:xfrm>
        </p:spPr>
        <p:txBody>
          <a:bodyPr rtlCol="0"/>
          <a:lstStyle>
            <a:defPPr>
              <a:defRPr lang="en-US"/>
            </a:defPPr>
          </a:lstStyle>
          <a:p>
            <a:pPr rtl="0"/>
            <a:r>
              <a:rPr lang="fr-FR" dirty="0"/>
              <a:t>Le premier sur le marché</a:t>
            </a:r>
          </a:p>
        </p:txBody>
      </p:sp>
      <p:sp>
        <p:nvSpPr>
          <p:cNvPr id="96" name="Espace réservé du texte 95">
            <a:extLst>
              <a:ext uri="{FF2B5EF4-FFF2-40B4-BE49-F238E27FC236}">
                <a16:creationId xmlns:a16="http://schemas.microsoft.com/office/drawing/2014/main" id="{CDBDA856-8CC1-449E-B621-022F99358F0B}"/>
              </a:ext>
            </a:extLst>
          </p:cNvPr>
          <p:cNvSpPr>
            <a:spLocks noGrp="1"/>
          </p:cNvSpPr>
          <p:nvPr>
            <p:ph type="body" sz="quarter" idx="20"/>
          </p:nvPr>
        </p:nvSpPr>
        <p:spPr>
          <a:xfrm>
            <a:off x="7913979" y="2861988"/>
            <a:ext cx="3008630" cy="636682"/>
          </a:xfrm>
        </p:spPr>
        <p:txBody>
          <a:bodyPr rtlCol="0"/>
          <a:lstStyle>
            <a:defPPr>
              <a:defRPr lang="en-US"/>
            </a:defPPr>
          </a:lstStyle>
          <a:p>
            <a:pPr rtl="0"/>
            <a:r>
              <a:rPr lang="fr-FR"/>
              <a:t>Le premier produit brillamment conçu, à la fois sophistiqué et fonctionnel</a:t>
            </a:r>
          </a:p>
        </p:txBody>
      </p:sp>
      <p:pic>
        <p:nvPicPr>
          <p:cNvPr id="45" name="Espace réservé d’image 44" descr="icône presse-papiers avec liste de vérificati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5"/>
          <a:srcRect l="375" r="375"/>
          <a:stretch>
            <a:fillRect/>
          </a:stretch>
        </p:blipFill>
        <p:spPr>
          <a:prstGeom prst="rect">
            <a:avLst/>
          </a:prstGeom>
        </p:spPr>
      </p:pic>
      <p:sp>
        <p:nvSpPr>
          <p:cNvPr id="99" name="Espace réservé du texte 98">
            <a:extLst>
              <a:ext uri="{FF2B5EF4-FFF2-40B4-BE49-F238E27FC236}">
                <a16:creationId xmlns:a16="http://schemas.microsoft.com/office/drawing/2014/main" id="{3A32E54C-621B-48BA-A803-164046E2AE65}"/>
              </a:ext>
            </a:extLst>
          </p:cNvPr>
          <p:cNvSpPr>
            <a:spLocks noGrp="1"/>
          </p:cNvSpPr>
          <p:nvPr>
            <p:ph type="body" sz="quarter" idx="23"/>
          </p:nvPr>
        </p:nvSpPr>
        <p:spPr>
          <a:xfrm>
            <a:off x="4190069" y="5044309"/>
            <a:ext cx="3008631" cy="348162"/>
          </a:xfrm>
        </p:spPr>
        <p:txBody>
          <a:bodyPr rtlCol="0"/>
          <a:lstStyle>
            <a:defPPr>
              <a:defRPr lang="en-US"/>
            </a:defPPr>
          </a:lstStyle>
          <a:p>
            <a:pPr rtl="0"/>
            <a:r>
              <a:rPr lang="fr-FR" dirty="0"/>
              <a:t>Testé</a:t>
            </a:r>
          </a:p>
        </p:txBody>
      </p:sp>
      <p:sp>
        <p:nvSpPr>
          <p:cNvPr id="98" name="Espace réservé du texte 97">
            <a:extLst>
              <a:ext uri="{FF2B5EF4-FFF2-40B4-BE49-F238E27FC236}">
                <a16:creationId xmlns:a16="http://schemas.microsoft.com/office/drawing/2014/main" id="{01AED438-7299-4DC8-9DD9-BA1D41DA9675}"/>
              </a:ext>
            </a:extLst>
          </p:cNvPr>
          <p:cNvSpPr>
            <a:spLocks noGrp="1"/>
          </p:cNvSpPr>
          <p:nvPr>
            <p:ph type="body" sz="quarter" idx="22"/>
          </p:nvPr>
        </p:nvSpPr>
        <p:spPr>
          <a:xfrm>
            <a:off x="4190069" y="5337618"/>
            <a:ext cx="3008630" cy="636682"/>
          </a:xfrm>
        </p:spPr>
        <p:txBody>
          <a:bodyPr rtlCol="0"/>
          <a:lstStyle>
            <a:defPPr>
              <a:defRPr lang="en-US"/>
            </a:defPPr>
          </a:lstStyle>
          <a:p>
            <a:pPr rtl="0"/>
            <a:r>
              <a:rPr lang="fr-FR"/>
              <a:t>Réalisation de tests auprès d’étudiants de la région</a:t>
            </a:r>
          </a:p>
        </p:txBody>
      </p:sp>
      <p:pic>
        <p:nvPicPr>
          <p:cNvPr id="44" name="Espace réservé d’image 43" descr="icône discussion entre deux personnes">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6"/>
          <a:srcRect t="131" b="131"/>
          <a:stretch>
            <a:fillRect/>
          </a:stretch>
        </p:blipFill>
        <p:spPr>
          <a:xfrm>
            <a:off x="7906631" y="4298696"/>
            <a:ext cx="603504" cy="603504"/>
          </a:xfrm>
          <a:prstGeom prst="rect">
            <a:avLst/>
          </a:prstGeom>
        </p:spPr>
      </p:pic>
      <p:sp>
        <p:nvSpPr>
          <p:cNvPr id="101" name="Espace réservé du texte 100">
            <a:extLst>
              <a:ext uri="{FF2B5EF4-FFF2-40B4-BE49-F238E27FC236}">
                <a16:creationId xmlns:a16="http://schemas.microsoft.com/office/drawing/2014/main" id="{9B8F2F1C-23A5-48F0-83ED-64D9A8A3E43E}"/>
              </a:ext>
            </a:extLst>
          </p:cNvPr>
          <p:cNvSpPr>
            <a:spLocks noGrp="1"/>
          </p:cNvSpPr>
          <p:nvPr>
            <p:ph type="body" sz="quarter" idx="25"/>
          </p:nvPr>
        </p:nvSpPr>
        <p:spPr>
          <a:xfrm>
            <a:off x="7913980" y="5047681"/>
            <a:ext cx="3008631" cy="348162"/>
          </a:xfrm>
        </p:spPr>
        <p:txBody>
          <a:bodyPr rtlCol="0"/>
          <a:lstStyle>
            <a:defPPr>
              <a:defRPr lang="en-US"/>
            </a:defPPr>
          </a:lstStyle>
          <a:p>
            <a:pPr rtl="0"/>
            <a:r>
              <a:rPr lang="fr-FR" dirty="0"/>
              <a:t>Authentique</a:t>
            </a:r>
          </a:p>
        </p:txBody>
      </p:sp>
      <p:sp>
        <p:nvSpPr>
          <p:cNvPr id="100" name="Espace réservé du texte 99">
            <a:extLst>
              <a:ext uri="{FF2B5EF4-FFF2-40B4-BE49-F238E27FC236}">
                <a16:creationId xmlns:a16="http://schemas.microsoft.com/office/drawing/2014/main" id="{16B8F8D8-59B2-406F-94E0-04DFD90B8D0C}"/>
              </a:ext>
            </a:extLst>
          </p:cNvPr>
          <p:cNvSpPr>
            <a:spLocks noGrp="1"/>
          </p:cNvSpPr>
          <p:nvPr>
            <p:ph type="body" sz="quarter" idx="24"/>
          </p:nvPr>
        </p:nvSpPr>
        <p:spPr>
          <a:xfrm>
            <a:off x="7913980" y="5340990"/>
            <a:ext cx="3008630" cy="636682"/>
          </a:xfrm>
        </p:spPr>
        <p:txBody>
          <a:bodyPr rtlCol="0"/>
          <a:lstStyle>
            <a:defPPr>
              <a:defRPr lang="en-US"/>
            </a:defPPr>
          </a:lstStyle>
          <a:p>
            <a:pPr rtl="0"/>
            <a:r>
              <a:rPr lang="fr-FR"/>
              <a:t>Conçu avec l’aide et la contribution d’experts dans le domaine</a:t>
            </a:r>
          </a:p>
        </p:txBody>
      </p:sp>
      <p:sp>
        <p:nvSpPr>
          <p:cNvPr id="19" name="Espace réservé du pied de page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20" name="Espace réservé du numéro de diapositive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5</a:t>
            </a:fld>
            <a:endParaRPr lang="fr-FR"/>
          </a:p>
        </p:txBody>
      </p:sp>
    </p:spTree>
    <p:extLst>
      <p:ext uri="{BB962C8B-B14F-4D97-AF65-F5344CB8AC3E}">
        <p14:creationId xmlns:p14="http://schemas.microsoft.com/office/powerpoint/2010/main" val="196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a:extLst>
              <a:ext uri="{FF2B5EF4-FFF2-40B4-BE49-F238E27FC236}">
                <a16:creationId xmlns:a16="http://schemas.microsoft.com/office/drawing/2014/main" id="{F92EC24E-3E0A-471B-9A70-B29306D2DABB}"/>
              </a:ext>
            </a:extLst>
          </p:cNvPr>
          <p:cNvSpPr>
            <a:spLocks noGrp="1"/>
          </p:cNvSpPr>
          <p:nvPr>
            <p:ph type="title"/>
          </p:nvPr>
        </p:nvSpPr>
        <p:spPr>
          <a:xfrm>
            <a:off x="2762444" y="1823626"/>
            <a:ext cx="6389794" cy="580029"/>
          </a:xfrm>
        </p:spPr>
        <p:txBody>
          <a:bodyPr rtlCol="0"/>
          <a:lstStyle>
            <a:defPPr>
              <a:defRPr lang="en-US"/>
            </a:defPPr>
          </a:lstStyle>
          <a:p>
            <a:pPr rtl="0"/>
            <a:r>
              <a:rPr lang="fr-FR" dirty="0"/>
              <a:t>Les avantages du produit</a:t>
            </a:r>
          </a:p>
        </p:txBody>
      </p:sp>
      <p:sp>
        <p:nvSpPr>
          <p:cNvPr id="39" name="Espace réservé du texte 38">
            <a:extLst>
              <a:ext uri="{FF2B5EF4-FFF2-40B4-BE49-F238E27FC236}">
                <a16:creationId xmlns:a16="http://schemas.microsoft.com/office/drawing/2014/main" id="{2B0040E8-BBFE-4B5E-9ADF-88F6C234CBAB}"/>
              </a:ext>
            </a:extLst>
          </p:cNvPr>
          <p:cNvSpPr>
            <a:spLocks noGrp="1"/>
          </p:cNvSpPr>
          <p:nvPr>
            <p:ph type="body" sz="quarter" idx="22"/>
          </p:nvPr>
        </p:nvSpPr>
        <p:spPr>
          <a:xfrm>
            <a:off x="2956595" y="2807310"/>
            <a:ext cx="5824073" cy="1940149"/>
          </a:xfrm>
        </p:spPr>
        <p:txBody>
          <a:bodyPr rtlCol="0"/>
          <a:lstStyle>
            <a:defPPr>
              <a:defRPr lang="en-US"/>
            </a:defPPr>
          </a:lstStyle>
          <a:p>
            <a:pPr rtl="0"/>
            <a:r>
              <a:rPr lang="fr-FR"/>
              <a:t>Un produit convivial et élégant</a:t>
            </a:r>
          </a:p>
          <a:p>
            <a:pPr rtl="0"/>
            <a:r>
              <a:rPr lang="fr-FR"/>
              <a:t>Zones pour les connexions de la communauté</a:t>
            </a:r>
          </a:p>
          <a:p>
            <a:pPr rtl="0"/>
            <a:r>
              <a:rPr lang="fr-FR"/>
              <a:t>Boutique en ligne et échange de marché</a:t>
            </a:r>
          </a:p>
          <a:p>
            <a:pPr rtl="0"/>
            <a:endParaRPr lang="fr-FR"/>
          </a:p>
        </p:txBody>
      </p:sp>
      <p:sp>
        <p:nvSpPr>
          <p:cNvPr id="3" name="Espace réservé du pied de page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4" name="Espace réservé du numéro de diapositive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6</a:t>
            </a:fld>
            <a:endParaRPr lang="fr-FR"/>
          </a:p>
        </p:txBody>
      </p:sp>
    </p:spTree>
    <p:extLst>
      <p:ext uri="{BB962C8B-B14F-4D97-AF65-F5344CB8AC3E}">
        <p14:creationId xmlns:p14="http://schemas.microsoft.com/office/powerpoint/2010/main" val="2011919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EEEFBA2-D2C5-483D-A977-8998D1677BEF}"/>
              </a:ext>
            </a:extLst>
          </p:cNvPr>
          <p:cNvSpPr>
            <a:spLocks noGrp="1"/>
          </p:cNvSpPr>
          <p:nvPr>
            <p:ph type="title"/>
          </p:nvPr>
        </p:nvSpPr>
        <p:spPr>
          <a:xfrm>
            <a:off x="4987650" y="2741026"/>
            <a:ext cx="5878058" cy="2357066"/>
          </a:xfrm>
        </p:spPr>
        <p:txBody>
          <a:bodyPr rtlCol="0"/>
          <a:lstStyle>
            <a:defPPr>
              <a:defRPr lang="en-US"/>
            </a:defPPr>
          </a:lstStyle>
          <a:p>
            <a:pPr rtl="0"/>
            <a:r>
              <a:rPr lang="fr-FR" dirty="0"/>
              <a:t>Présentation de l’entreprise</a:t>
            </a:r>
          </a:p>
        </p:txBody>
      </p:sp>
    </p:spTree>
    <p:extLst>
      <p:ext uri="{BB962C8B-B14F-4D97-AF65-F5344CB8AC3E}">
        <p14:creationId xmlns:p14="http://schemas.microsoft.com/office/powerpoint/2010/main" val="3716496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rtlCol="0"/>
          <a:lstStyle>
            <a:defPPr>
              <a:defRPr lang="en-US"/>
            </a:defPPr>
          </a:lstStyle>
          <a:p>
            <a:pPr rtl="0"/>
            <a:r>
              <a:rPr lang="fr-FR" dirty="0"/>
              <a:t>Modèle commercial</a:t>
            </a:r>
          </a:p>
        </p:txBody>
      </p:sp>
      <p:sp>
        <p:nvSpPr>
          <p:cNvPr id="40" name="Espace réservé du texte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rtlCol="0"/>
          <a:lstStyle>
            <a:defPPr>
              <a:defRPr lang="en-US"/>
            </a:defPPr>
          </a:lstStyle>
          <a:p>
            <a:pPr rtl="0"/>
            <a:r>
              <a:rPr lang="fr-FR" dirty="0"/>
              <a:t>Recherche</a:t>
            </a:r>
          </a:p>
        </p:txBody>
      </p:sp>
      <p:sp>
        <p:nvSpPr>
          <p:cNvPr id="41" name="Espace réservé du texte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766050"/>
            <a:ext cx="2806280" cy="1368592"/>
          </a:xfrm>
        </p:spPr>
        <p:txBody>
          <a:bodyPr rtlCol="0"/>
          <a:lstStyle>
            <a:defPPr>
              <a:defRPr lang="en-US"/>
            </a:defPPr>
          </a:lstStyle>
          <a:p>
            <a:pPr rtl="0"/>
            <a:r>
              <a:rPr lang="fr-FR" dirty="0"/>
              <a:t>Nous avons basé nos recherches sur les tendances du marché et les réseaux sociaux</a:t>
            </a:r>
          </a:p>
        </p:txBody>
      </p:sp>
      <p:sp>
        <p:nvSpPr>
          <p:cNvPr id="42" name="Espace réservé du texte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rtlCol="0"/>
          <a:lstStyle>
            <a:defPPr>
              <a:defRPr lang="en-US"/>
            </a:defPPr>
          </a:lstStyle>
          <a:p>
            <a:pPr rtl="0"/>
            <a:r>
              <a:rPr lang="fr-FR" dirty="0"/>
              <a:t>Résumé</a:t>
            </a:r>
          </a:p>
        </p:txBody>
      </p:sp>
      <p:sp>
        <p:nvSpPr>
          <p:cNvPr id="43" name="Espace réservé du texte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368592"/>
          </a:xfrm>
        </p:spPr>
        <p:txBody>
          <a:bodyPr rtlCol="0"/>
          <a:lstStyle>
            <a:defPPr>
              <a:defRPr lang="en-US"/>
            </a:defPPr>
          </a:lstStyle>
          <a:p>
            <a:pPr rtl="0"/>
            <a:r>
              <a:rPr lang="fr-FR"/>
              <a:t>Nous pensons que les gens ont besoin de plus de produits spécifiquement dédiés à ce marché de niche</a:t>
            </a:r>
          </a:p>
        </p:txBody>
      </p:sp>
      <p:sp>
        <p:nvSpPr>
          <p:cNvPr id="44" name="Espace réservé du texte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rtlCol="0"/>
          <a:lstStyle>
            <a:defPPr>
              <a:defRPr lang="en-US"/>
            </a:defPPr>
          </a:lstStyle>
          <a:p>
            <a:pPr rtl="0"/>
            <a:r>
              <a:rPr lang="fr-FR" dirty="0"/>
              <a:t>Conception</a:t>
            </a:r>
          </a:p>
        </p:txBody>
      </p:sp>
      <p:sp>
        <p:nvSpPr>
          <p:cNvPr id="45" name="Espace réservé du texte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9" y="3749098"/>
            <a:ext cx="2692240" cy="1368592"/>
          </a:xfrm>
        </p:spPr>
        <p:txBody>
          <a:bodyPr rtlCol="0"/>
          <a:lstStyle>
            <a:defPPr>
              <a:defRPr lang="en-US"/>
            </a:defPPr>
          </a:lstStyle>
          <a:p>
            <a:pPr rtl="0"/>
            <a:r>
              <a:rPr lang="fr-FR"/>
              <a:t>Conception simple et facile à utiliser</a:t>
            </a:r>
          </a:p>
        </p:txBody>
      </p:sp>
      <p:sp>
        <p:nvSpPr>
          <p:cNvPr id="3" name="Espace réservé du pied de page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4" name="Espace réservé du numéro de diapositive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8</a:t>
            </a:fld>
            <a:endParaRPr lang="fr-FR"/>
          </a:p>
        </p:txBody>
      </p:sp>
      <p:cxnSp>
        <p:nvCxnSpPr>
          <p:cNvPr id="12" name="Connecteur droit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pic>
        <p:nvPicPr>
          <p:cNvPr id="14" name="Graphique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9077" y="2471644"/>
            <a:ext cx="599148" cy="599148"/>
          </a:xfrm>
          <a:prstGeom prst="rect">
            <a:avLst/>
          </a:prstGeom>
        </p:spPr>
      </p:pic>
      <p:sp>
        <p:nvSpPr>
          <p:cNvPr id="15" name="Ovale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pic>
        <p:nvPicPr>
          <p:cNvPr id="16" name="Graphique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8086" y="2471644"/>
            <a:ext cx="599148" cy="599148"/>
          </a:xfrm>
          <a:prstGeom prst="rect">
            <a:avLst/>
          </a:prstGeom>
        </p:spPr>
      </p:pic>
      <p:sp>
        <p:nvSpPr>
          <p:cNvPr id="17" name="Ovale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rtl="0"/>
            <a:endParaRPr lang="fr-FR" dirty="0">
              <a:latin typeface="Calibri Light" panose="020F0302020204030204" pitchFamily="34" charset="0"/>
            </a:endParaRPr>
          </a:p>
        </p:txBody>
      </p:sp>
      <p:pic>
        <p:nvPicPr>
          <p:cNvPr id="18" name="Graphique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re 45">
            <a:extLst>
              <a:ext uri="{FF2B5EF4-FFF2-40B4-BE49-F238E27FC236}">
                <a16:creationId xmlns:a16="http://schemas.microsoft.com/office/drawing/2014/main" id="{33E47C41-D39A-4245-A7A3-ED0AB8507FA4}"/>
              </a:ext>
            </a:extLst>
          </p:cNvPr>
          <p:cNvSpPr>
            <a:spLocks noGrp="1"/>
          </p:cNvSpPr>
          <p:nvPr>
            <p:ph type="title"/>
          </p:nvPr>
        </p:nvSpPr>
        <p:spPr>
          <a:xfrm>
            <a:off x="4307794" y="1380501"/>
            <a:ext cx="6541438" cy="991689"/>
          </a:xfrm>
        </p:spPr>
        <p:txBody>
          <a:bodyPr rtlCol="0"/>
          <a:lstStyle>
            <a:defPPr>
              <a:defRPr lang="en-US"/>
            </a:defPPr>
          </a:lstStyle>
          <a:p>
            <a:pPr rtl="0"/>
            <a:r>
              <a:rPr lang="fr-FR" dirty="0"/>
              <a:t>Présentation des opportunités de marché</a:t>
            </a:r>
          </a:p>
        </p:txBody>
      </p:sp>
      <p:sp>
        <p:nvSpPr>
          <p:cNvPr id="13" name="Espace réservé du texte 12">
            <a:extLst>
              <a:ext uri="{FF2B5EF4-FFF2-40B4-BE49-F238E27FC236}">
                <a16:creationId xmlns:a16="http://schemas.microsoft.com/office/drawing/2014/main" id="{5B0169F7-C655-419A-837E-361F2B21485B}"/>
              </a:ext>
            </a:extLst>
          </p:cNvPr>
          <p:cNvSpPr>
            <a:spLocks noGrp="1"/>
          </p:cNvSpPr>
          <p:nvPr>
            <p:ph type="body" sz="quarter" idx="14"/>
          </p:nvPr>
        </p:nvSpPr>
        <p:spPr>
          <a:xfrm>
            <a:off x="692337" y="3400981"/>
            <a:ext cx="2693128" cy="991689"/>
          </a:xfrm>
        </p:spPr>
        <p:txBody>
          <a:bodyPr rtlCol="0"/>
          <a:lstStyle>
            <a:defPPr>
              <a:defRPr lang="en-US"/>
            </a:defPPr>
          </a:lstStyle>
          <a:p>
            <a:pPr lvl="0" rtl="0"/>
            <a:r>
              <a:rPr lang="fr-FR" sz="4200" dirty="0"/>
              <a:t>3 Mds €</a:t>
            </a:r>
          </a:p>
        </p:txBody>
      </p:sp>
      <p:sp>
        <p:nvSpPr>
          <p:cNvPr id="24" name="Espace réservé du texte 23">
            <a:extLst>
              <a:ext uri="{FF2B5EF4-FFF2-40B4-BE49-F238E27FC236}">
                <a16:creationId xmlns:a16="http://schemas.microsoft.com/office/drawing/2014/main" id="{3686A163-9DC0-4062-B9F2-7356DCF3AE60}"/>
              </a:ext>
            </a:extLst>
          </p:cNvPr>
          <p:cNvSpPr>
            <a:spLocks noGrp="1"/>
          </p:cNvSpPr>
          <p:nvPr>
            <p:ph type="body" sz="quarter" idx="20"/>
          </p:nvPr>
        </p:nvSpPr>
        <p:spPr>
          <a:xfrm>
            <a:off x="692336" y="4670980"/>
            <a:ext cx="2693129" cy="1361107"/>
          </a:xfrm>
        </p:spPr>
        <p:txBody>
          <a:bodyPr rtlCol="0"/>
          <a:lstStyle>
            <a:defPPr>
              <a:defRPr lang="en-US"/>
            </a:defPPr>
          </a:lstStyle>
          <a:p>
            <a:pPr rtl="0"/>
            <a:r>
              <a:rPr lang="fr-FR" dirty="0"/>
              <a:t>Opportunité à créer</a:t>
            </a:r>
          </a:p>
          <a:p>
            <a:pPr rtl="0"/>
            <a:r>
              <a:rPr lang="fr-FR" dirty="0"/>
              <a:t>Marché entièrement inclusif</a:t>
            </a:r>
          </a:p>
          <a:p>
            <a:pPr rtl="0"/>
            <a:r>
              <a:rPr lang="fr-FR" dirty="0"/>
              <a:t>Marché potentiel total</a:t>
            </a:r>
          </a:p>
        </p:txBody>
      </p:sp>
      <p:sp>
        <p:nvSpPr>
          <p:cNvPr id="52" name="Espace réservé du texte 51">
            <a:extLst>
              <a:ext uri="{FF2B5EF4-FFF2-40B4-BE49-F238E27FC236}">
                <a16:creationId xmlns:a16="http://schemas.microsoft.com/office/drawing/2014/main" id="{A6CE42C0-A515-44EB-BC74-1BABB144F8A2}"/>
              </a:ext>
            </a:extLst>
          </p:cNvPr>
          <p:cNvSpPr>
            <a:spLocks noGrp="1"/>
          </p:cNvSpPr>
          <p:nvPr>
            <p:ph type="body" sz="quarter" idx="24"/>
          </p:nvPr>
        </p:nvSpPr>
        <p:spPr>
          <a:xfrm>
            <a:off x="3587933" y="3400981"/>
            <a:ext cx="2693128" cy="991689"/>
          </a:xfrm>
        </p:spPr>
        <p:txBody>
          <a:bodyPr rtlCol="0"/>
          <a:lstStyle>
            <a:defPPr>
              <a:defRPr lang="en-US"/>
            </a:defPPr>
          </a:lstStyle>
          <a:p>
            <a:pPr rtl="0"/>
            <a:r>
              <a:rPr lang="fr-FR" sz="4200" dirty="0"/>
              <a:t>1 Md €</a:t>
            </a:r>
          </a:p>
        </p:txBody>
      </p:sp>
      <p:sp>
        <p:nvSpPr>
          <p:cNvPr id="49" name="Espace réservé du texte 48">
            <a:extLst>
              <a:ext uri="{FF2B5EF4-FFF2-40B4-BE49-F238E27FC236}">
                <a16:creationId xmlns:a16="http://schemas.microsoft.com/office/drawing/2014/main" id="{8AF842C8-A5D3-45DC-A744-72AF8C8786B5}"/>
              </a:ext>
            </a:extLst>
          </p:cNvPr>
          <p:cNvSpPr>
            <a:spLocks noGrp="1"/>
          </p:cNvSpPr>
          <p:nvPr>
            <p:ph type="body" sz="quarter" idx="21"/>
          </p:nvPr>
        </p:nvSpPr>
        <p:spPr>
          <a:xfrm>
            <a:off x="3587931" y="4670980"/>
            <a:ext cx="2693129" cy="1361107"/>
          </a:xfrm>
        </p:spPr>
        <p:txBody>
          <a:bodyPr rtlCol="0"/>
          <a:lstStyle>
            <a:defPPr>
              <a:defRPr lang="en-US"/>
            </a:defPPr>
          </a:lstStyle>
          <a:p>
            <a:pPr rtl="0"/>
            <a:r>
              <a:rPr lang="fr-FR"/>
              <a:t>Liberté de création</a:t>
            </a:r>
          </a:p>
          <a:p>
            <a:pPr rtl="0"/>
            <a:r>
              <a:rPr lang="fr-FR"/>
              <a:t>Marché inclusif de manière sélective</a:t>
            </a:r>
          </a:p>
          <a:p>
            <a:pPr rtl="0"/>
            <a:r>
              <a:rPr lang="fr-FR"/>
              <a:t>Segment de marché disponible</a:t>
            </a:r>
          </a:p>
        </p:txBody>
      </p:sp>
      <p:sp>
        <p:nvSpPr>
          <p:cNvPr id="26" name="Espace réservé du texte 25">
            <a:extLst>
              <a:ext uri="{FF2B5EF4-FFF2-40B4-BE49-F238E27FC236}">
                <a16:creationId xmlns:a16="http://schemas.microsoft.com/office/drawing/2014/main" id="{8182F801-E17C-4A69-AD17-239F51B8AA22}"/>
              </a:ext>
            </a:extLst>
          </p:cNvPr>
          <p:cNvSpPr>
            <a:spLocks noGrp="1"/>
          </p:cNvSpPr>
          <p:nvPr>
            <p:ph type="body" sz="quarter" idx="25"/>
          </p:nvPr>
        </p:nvSpPr>
        <p:spPr>
          <a:xfrm>
            <a:off x="6483530" y="3400981"/>
            <a:ext cx="2693128" cy="991689"/>
          </a:xfrm>
        </p:spPr>
        <p:txBody>
          <a:bodyPr rtlCol="0"/>
          <a:lstStyle>
            <a:defPPr>
              <a:defRPr lang="en-US"/>
            </a:defPPr>
          </a:lstStyle>
          <a:p>
            <a:pPr rtl="0"/>
            <a:r>
              <a:rPr lang="fr-FR" sz="4200" dirty="0"/>
              <a:t>2 Mds €</a:t>
            </a:r>
          </a:p>
        </p:txBody>
      </p:sp>
      <p:sp>
        <p:nvSpPr>
          <p:cNvPr id="51" name="Espace réservé du texte 50">
            <a:extLst>
              <a:ext uri="{FF2B5EF4-FFF2-40B4-BE49-F238E27FC236}">
                <a16:creationId xmlns:a16="http://schemas.microsoft.com/office/drawing/2014/main" id="{1FD9BD1C-061E-444C-9C04-891206C401D9}"/>
              </a:ext>
            </a:extLst>
          </p:cNvPr>
          <p:cNvSpPr>
            <a:spLocks noGrp="1"/>
          </p:cNvSpPr>
          <p:nvPr>
            <p:ph type="body" sz="quarter" idx="23"/>
          </p:nvPr>
        </p:nvSpPr>
        <p:spPr>
          <a:xfrm>
            <a:off x="6483528" y="4670980"/>
            <a:ext cx="2693129" cy="1361107"/>
          </a:xfrm>
        </p:spPr>
        <p:txBody>
          <a:bodyPr rtlCol="0"/>
          <a:lstStyle>
            <a:defPPr>
              <a:defRPr lang="en-US"/>
            </a:defPPr>
          </a:lstStyle>
          <a:p>
            <a:pPr rtl="0"/>
            <a:r>
              <a:rPr lang="fr-FR"/>
              <a:t>Faible concurrence</a:t>
            </a:r>
          </a:p>
          <a:p>
            <a:pPr rtl="0"/>
            <a:r>
              <a:rPr lang="fr-FR"/>
              <a:t>Marché ciblé spécifiquement</a:t>
            </a:r>
          </a:p>
          <a:p>
            <a:pPr rtl="0"/>
            <a:r>
              <a:rPr lang="fr-FR"/>
              <a:t>Part de marché disponible</a:t>
            </a:r>
          </a:p>
        </p:txBody>
      </p:sp>
      <p:sp>
        <p:nvSpPr>
          <p:cNvPr id="3" name="Espace réservé du pied de page 2">
            <a:extLst>
              <a:ext uri="{FF2B5EF4-FFF2-40B4-BE49-F238E27FC236}">
                <a16:creationId xmlns:a16="http://schemas.microsoft.com/office/drawing/2014/main" id="{CA25CFF5-858C-4164-9FC5-90CD21240E7E}"/>
              </a:ext>
            </a:extLst>
          </p:cNvPr>
          <p:cNvSpPr>
            <a:spLocks noGrp="1"/>
          </p:cNvSpPr>
          <p:nvPr>
            <p:ph type="ftr" sz="quarter" idx="3"/>
          </p:nvPr>
        </p:nvSpPr>
        <p:spPr>
          <a:xfrm rot="5400000">
            <a:off x="10541127" y="1408176"/>
            <a:ext cx="2770499" cy="365125"/>
          </a:xfrm>
        </p:spPr>
        <p:txBody>
          <a:bodyPr rtlCol="0"/>
          <a:lstStyle>
            <a:defPPr>
              <a:defRPr lang="en-US"/>
            </a:defPPr>
          </a:lstStyle>
          <a:p>
            <a:pPr rtl="0"/>
            <a:r>
              <a:rPr lang="fr-FR" sz="800" dirty="0"/>
              <a:t>TITRE DE LA PRÉSENTATION</a:t>
            </a:r>
          </a:p>
        </p:txBody>
      </p:sp>
      <p:sp>
        <p:nvSpPr>
          <p:cNvPr id="4" name="Espace réservé du numéro de diapositive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rtlCol="0"/>
          <a:lstStyle>
            <a:defPPr>
              <a:defRPr lang="en-US"/>
            </a:defPPr>
          </a:lstStyle>
          <a:p>
            <a:pPr rtl="0"/>
            <a:fld id="{8D1FC6F8-0BCD-47E9-9C64-690771D9C143}" type="slidenum">
              <a:rPr lang="fr-FR" smtClean="0"/>
              <a:pPr/>
              <a:t>9</a:t>
            </a:fld>
            <a:endParaRPr lang="fr-FR"/>
          </a:p>
        </p:txBody>
      </p:sp>
      <p:cxnSp>
        <p:nvCxnSpPr>
          <p:cNvPr id="12" name="Connecteur droit 11">
            <a:extLst>
              <a:ext uri="{FF2B5EF4-FFF2-40B4-BE49-F238E27FC236}">
                <a16:creationId xmlns:a16="http://schemas.microsoft.com/office/drawing/2014/main" id="{D645F8A3-F409-4E82-902F-3686B4C01A04}"/>
              </a:ext>
              <a:ext uri="{C183D7F6-B498-43B3-948B-1728B52AA6E4}">
                <adec:decorative xmlns:adec="http://schemas.microsoft.com/office/drawing/2017/decorative" val="1"/>
              </a:ext>
            </a:extLst>
          </p:cNvPr>
          <p:cNvCxnSpPr>
            <a:cxnSpLocks/>
          </p:cNvCxnSpPr>
          <p:nvPr/>
        </p:nvCxnSpPr>
        <p:spPr>
          <a:xfrm>
            <a:off x="781114" y="4533900"/>
            <a:ext cx="23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24785493-3983-4D5B-89C1-18CAAE0A872A}"/>
              </a:ext>
              <a:ext uri="{C183D7F6-B498-43B3-948B-1728B52AA6E4}">
                <adec:decorative xmlns:adec="http://schemas.microsoft.com/office/drawing/2017/decorative" val="1"/>
              </a:ext>
            </a:extLst>
          </p:cNvPr>
          <p:cNvCxnSpPr>
            <a:cxnSpLocks/>
          </p:cNvCxnSpPr>
          <p:nvPr/>
        </p:nvCxnSpPr>
        <p:spPr>
          <a:xfrm>
            <a:off x="3676709" y="4533900"/>
            <a:ext cx="23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6572306" y="4533900"/>
            <a:ext cx="23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613789"/>
      </p:ext>
    </p:extLst>
  </p:cSld>
  <p:clrMapOvr>
    <a:masterClrMapping/>
  </p:clrMapOvr>
</p:sld>
</file>

<file path=ppt/theme/theme1.xml><?xml version="1.0" encoding="utf-8"?>
<a:theme xmlns:a="http://schemas.openxmlformats.org/drawingml/2006/main" name="Thème Offic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2.xml><?xml version="1.0" encoding="utf-8"?>
<ds:datastoreItem xmlns:ds="http://schemas.openxmlformats.org/officeDocument/2006/customXml" ds:itemID="{08D07AFA-56ED-494E-AC96-7D874BD7F8DE}">
  <ds:schemaRefs>
    <ds:schemaRef ds:uri="http://schemas.microsoft.com/office/2006/documentManagement/types"/>
    <ds:schemaRef ds:uri="http://purl.org/dc/terms/"/>
    <ds:schemaRef ds:uri="http://schemas.microsoft.com/office/infopath/2007/PartnerControls"/>
    <ds:schemaRef ds:uri="http://purl.org/dc/dcmitype/"/>
    <ds:schemaRef ds:uri="http://purl.org/dc/elements/1.1/"/>
    <ds:schemaRef ds:uri="16c05727-aa75-4e4a-9b5f-8a80a1165891"/>
    <ds:schemaRef ds:uri="http://schemas.openxmlformats.org/package/2006/metadata/core-properties"/>
    <ds:schemaRef ds:uri="http://schemas.microsoft.com/office/2006/metadata/properties"/>
    <ds:schemaRef ds:uri="71af3243-3dd4-4a8d-8c0d-dd76da1f02a5"/>
    <ds:schemaRef ds:uri="230e9df3-be65-4c73-a93b-d1236ebd677e"/>
    <ds:schemaRef ds:uri="http://schemas.microsoft.com/sharepoint/v3"/>
    <ds:schemaRef ds:uri="http://www.w3.org/XML/1998/namespace"/>
  </ds:schemaRefs>
</ds:datastoreItem>
</file>

<file path=customXml/itemProps3.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1110</Words>
  <Application>Microsoft Macintosh PowerPoint</Application>
  <PresentationFormat>Grand écran</PresentationFormat>
  <Paragraphs>303</Paragraphs>
  <Slides>20</Slides>
  <Notes>20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Arial</vt:lpstr>
      <vt:lpstr>Calibri</vt:lpstr>
      <vt:lpstr>Calibri Light</vt:lpstr>
      <vt:lpstr>Century Gothic</vt:lpstr>
      <vt:lpstr>Courier New</vt:lpstr>
      <vt:lpstr>Thème Office</vt:lpstr>
      <vt:lpstr>Introduction à l’entreprise numérique</vt:lpstr>
      <vt:lpstr>introduction</vt:lpstr>
      <vt:lpstr>Le problème du client</vt:lpstr>
      <vt:lpstr>La solution</vt:lpstr>
      <vt:lpstr>Présentation du produit</vt:lpstr>
      <vt:lpstr>Les avantages du produit</vt:lpstr>
      <vt:lpstr>Présentation de l’entreprise</vt:lpstr>
      <vt:lpstr>Modèle commercial</vt:lpstr>
      <vt:lpstr>Présentation des opportunités de marché</vt:lpstr>
      <vt:lpstr>Comparaison des opportunités de marché </vt:lpstr>
      <vt:lpstr>La concurrence</vt:lpstr>
      <vt:lpstr>Le graphique du concours </vt:lpstr>
      <vt:lpstr>Stratégie de croissance</vt:lpstr>
      <vt:lpstr>Plan d’action biennal</vt:lpstr>
      <vt:lpstr>Données financières</vt:lpstr>
      <vt:lpstr>Notre équipe</vt:lpstr>
      <vt:lpstr>Notre équipe </vt:lpstr>
      <vt:lpstr>Financement</vt:lpstr>
      <vt:lpstr>Synthèse</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2024-01-24T11:00:06Z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